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1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4AE02-4A0D-4D25-AF66-C77AD27BE08D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8CA69-815F-4083-8AD7-7E122947C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Commitment to Excellence will also come home with students at the start of a new school year to be signed and then returned to the teacher </a:t>
            </a:r>
            <a:r>
              <a:rPr lang="en-US"/>
              <a:t>to keep on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28CA69-815F-4083-8AD7-7E122947C8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C9F7-18C4-4FFE-A7CC-8196510DB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B114AF-7941-4A81-ADCD-6FDDAE32E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12584-3D2D-40C3-BAA1-CB320B4D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F4C36-DA1B-4CAD-BA5E-C443027F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DAD2B-ACE8-48AF-B9C9-AF6088DD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4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14C94-2E61-4779-BC42-E789F3BF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0936E-026C-4D56-BAC7-3C7EA49BC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9FBF0-AC53-46C3-AEB2-19899A2D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25187-294E-473A-9F81-C74AD5B8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F5DF6-6804-4B37-B97A-62BCF7E4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1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20CAA-1501-40DD-BFBF-E1FCB1701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D121E-34EE-4B5F-A9F2-ED8741E6A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DFDEC-415F-49FD-AEEB-D2D5C9AE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47E66-8410-4D07-B1B8-D6D3333D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FA07C-3A6D-40A3-93B6-6B31FBA1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4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ABD1-F753-4B10-AEDA-1A6124BF8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66B4-0F70-4D7A-86BA-C87A573BD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69ACC-0767-4A9C-8957-95976BE41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818B4-1CE9-4C16-BA40-B26CE640D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B0DE9-90D6-44BB-BC02-4B39D930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5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86FDA-1E35-4CB1-AEDB-378601A47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452FA-F245-4A04-A292-62900A10F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48337-643D-457E-B65C-E2C6BBA6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418F2-8D9A-463C-9FA9-2D358E33D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5974E-04C2-4A71-A270-137A15D0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65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4E2E-44A7-44F1-A6BB-1793F77E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60257-694F-4CB7-AAC0-FB583237B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8423C-63D2-420B-9210-8585BF810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A938C-1F17-4D2D-A5AC-53E93DB6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F3AC0-FAD1-4CDA-BDA5-BC72F9D3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42F29-4C0B-440D-8DDA-AE38E6E4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9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9FE09-FE26-461D-919F-CEFFEE6F9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AA503-58B3-4822-87E7-A969AC291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3768C-C4ED-404E-94E1-E566C3654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55057-557D-4584-8C23-E33C01CE3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C08C4C-B54F-4BDA-A83C-0BC046F06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8406B-E7D2-41DC-A9DE-DBC8952E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1F6C5-571D-4797-8D57-DBE5C135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CAC751-AC60-4525-B372-79809EC9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0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DD1D-BA14-4E98-B455-0DF638778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981D4A-480B-46D1-81C8-E7759542D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3C06D-F486-489A-B4CC-598B555A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FA86F-F7B1-45B2-A839-1A0CCA4D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0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D59E6-7225-44A2-8CAB-FC997056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20BAB-1879-43E0-8958-B9AB3568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25422-ECA7-420B-9559-89ED9AC9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8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411A5-8094-4C4D-82AD-13B0395FF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C56A7-C7DD-4992-8D8A-18113CB13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DADC8-C3F0-4018-AA17-B45F6E7D3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AAD58-DA00-4D7E-AE04-D5D19D09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55591-3CF1-4817-AF22-788AE770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BE56BB-86A2-4F83-ABFE-B1D71AE0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7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80F3-21A9-4E46-A468-91B6B1489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7B22AA-AF67-4870-ADAF-E79A5B2FD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A2BAB-EFC6-46C7-9587-0C65A25D2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A45BD-3516-496E-BF49-06F0E3AD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2E4CA-1D4A-48FF-8C6B-65F73AD78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A6A37-80EC-47BD-9B81-05C234A6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2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76FC6-7515-46D2-805D-97FADD00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50ACC-14B2-419D-AAEE-278566796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B654-D776-4062-9584-F9A6E6EFC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88A27-973D-401C-B477-67B454AE2695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4C9EB-AA85-4D44-847E-B9FC99204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A4A59-0492-42FE-B61A-044B0F6CD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2DF39-7663-4199-886A-BA8DEBA2F1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7CF2-2EDC-4CE7-93B3-039C24E51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4334"/>
          </a:xfrm>
        </p:spPr>
        <p:txBody>
          <a:bodyPr>
            <a:normAutofit fontScale="90000"/>
          </a:bodyPr>
          <a:lstStyle/>
          <a:p>
            <a:r>
              <a:rPr lang="en-US" dirty="0"/>
              <a:t>Commitment to Excellence and Strategies for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1A1B1-82AC-4087-BB35-D6366F6AA0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1101B73-C1F5-43AB-B8D5-324B516F2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677" y="2809557"/>
            <a:ext cx="27432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8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DEC1-D652-4E64-9971-BA241633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Student’s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8F16E-D509-47CE-82A2-F2DC6DE47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Student Responsibility</a:t>
            </a:r>
            <a:endParaRPr lang="en-US" sz="45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Core Virtues and SCHOLARS Code</a:t>
            </a: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Hard Work</a:t>
            </a:r>
            <a:endParaRPr lang="en-US" sz="45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Participation</a:t>
            </a: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Homework</a:t>
            </a: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Seeking Assistance</a:t>
            </a:r>
            <a:r>
              <a:rPr lang="en-US" sz="4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Handbook Compliance</a:t>
            </a: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Uniforms</a:t>
            </a: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Supplies and Materials</a:t>
            </a:r>
          </a:p>
          <a:p>
            <a:r>
              <a:rPr lang="en-US" sz="45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Making Good on My Mistakes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64154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B0DDB-2A9D-430A-8645-42BB412DA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Teachers’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9E10A-5838-42A7-BE9C-3F521DEB0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High Expectations</a:t>
            </a: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Meaningful Instruction</a:t>
            </a:r>
            <a:endParaRPr lang="en-US" sz="2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Collaboration</a:t>
            </a:r>
            <a:endParaRPr lang="en-US" sz="2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Meaningful Homework</a:t>
            </a: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Academic Support</a:t>
            </a: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Student Evaluations</a:t>
            </a: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Order and Joy</a:t>
            </a: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Communication</a:t>
            </a: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Teacher/Parent Partnership</a:t>
            </a:r>
            <a:endParaRPr lang="en-US" sz="2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Intellectual Pursuit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659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5E4D-030E-4E51-A255-12A63E0B0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Parents’ / Guardians’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C2FB4-1795-4EE9-99EA-EC580B6AF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3200" b="1" i="0" u="none" strike="noStrike" baseline="0" dirty="0">
                <a:latin typeface="Calibri" panose="020F0502020204030204" pitchFamily="34" charset="0"/>
              </a:rPr>
              <a:t>Attendance</a:t>
            </a:r>
          </a:p>
          <a:p>
            <a:r>
              <a:rPr lang="en-US" sz="3200" b="1" i="0" u="none" strike="noStrike" baseline="0" dirty="0">
                <a:latin typeface="Calibri" panose="020F0502020204030204" pitchFamily="34" charset="0"/>
              </a:rPr>
              <a:t>School Hours</a:t>
            </a:r>
            <a:endParaRPr lang="en-US" sz="32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3200" b="1" i="0" u="none" strike="noStrike" baseline="0" dirty="0">
                <a:latin typeface="Calibri" panose="020F0502020204030204" pitchFamily="34" charset="0"/>
              </a:rPr>
              <a:t>Student Pick-up Line</a:t>
            </a:r>
          </a:p>
          <a:p>
            <a:r>
              <a:rPr lang="en-US" sz="3200" b="1" i="0" u="none" strike="noStrike" baseline="0" dirty="0">
                <a:latin typeface="Calibri" panose="020F0502020204030204" pitchFamily="34" charset="0"/>
              </a:rPr>
              <a:t>Uniform</a:t>
            </a:r>
          </a:p>
          <a:p>
            <a:r>
              <a:rPr lang="en-US" sz="3200" b="1" i="0" u="none" strike="noStrike" baseline="0" dirty="0">
                <a:latin typeface="Calibri" panose="020F0502020204030204" pitchFamily="34" charset="0"/>
              </a:rPr>
              <a:t>Supporting Student Expectations</a:t>
            </a:r>
          </a:p>
          <a:p>
            <a:r>
              <a:rPr lang="en-US" sz="3200" b="1" i="0" u="none" strike="noStrike" baseline="0" dirty="0">
                <a:latin typeface="Calibri" panose="020F0502020204030204" pitchFamily="34" charset="0"/>
              </a:rPr>
              <a:t>Handbook Compliance</a:t>
            </a:r>
          </a:p>
          <a:p>
            <a:r>
              <a:rPr lang="en-US" sz="3200" b="1" i="0" u="none" strike="noStrike" baseline="0" dirty="0">
                <a:latin typeface="Calibri" panose="020F0502020204030204" pitchFamily="34" charset="0"/>
              </a:rPr>
              <a:t>Moral Formation &amp; Discipline Support</a:t>
            </a:r>
            <a:endParaRPr lang="en-US" sz="3200" b="0" i="0" u="none" strike="noStrike" baseline="0" dirty="0">
              <a:latin typeface="Calibri" panose="020F0502020204030204" pitchFamily="34" charset="0"/>
            </a:endParaRPr>
          </a:p>
          <a:p>
            <a:endParaRPr lang="en-US" sz="3200" b="1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7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10EF-168B-4ECB-88DA-04FCE58A8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Parents’ / Guardians’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7B617-3C59-49D0-AE6D-338D8C56D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0" u="none" strike="noStrike" baseline="0" dirty="0">
                <a:latin typeface="Calibri" panose="020F0502020204030204" pitchFamily="34" charset="0"/>
              </a:rPr>
              <a:t>Academic Partners</a:t>
            </a:r>
          </a:p>
          <a:p>
            <a:r>
              <a:rPr lang="en-US" sz="2800" b="1" i="0" u="none" strike="noStrike" baseline="0" dirty="0">
                <a:latin typeface="Calibri" panose="020F0502020204030204" pitchFamily="34" charset="0"/>
              </a:rPr>
              <a:t>Homework</a:t>
            </a:r>
          </a:p>
          <a:p>
            <a:r>
              <a:rPr lang="en-US" sz="2800" b="1" i="0" u="none" strike="noStrike" baseline="0" dirty="0">
                <a:latin typeface="Calibri" panose="020F0502020204030204" pitchFamily="34" charset="0"/>
              </a:rPr>
              <a:t>Make-Up Work</a:t>
            </a:r>
          </a:p>
          <a:p>
            <a:r>
              <a:rPr lang="en-US" sz="2800" b="1" i="0" u="none" strike="noStrike" baseline="0" dirty="0">
                <a:latin typeface="Calibri" panose="020F0502020204030204" pitchFamily="34" charset="0"/>
              </a:rPr>
              <a:t>Respectful and Timely Communications</a:t>
            </a:r>
          </a:p>
          <a:p>
            <a:r>
              <a:rPr lang="en-US" sz="2800" b="1" i="0" u="none" strike="noStrike" baseline="0" dirty="0">
                <a:latin typeface="Calibri" panose="020F0502020204030204" pitchFamily="34" charset="0"/>
              </a:rPr>
              <a:t>Meetings and Required Events</a:t>
            </a:r>
          </a:p>
          <a:p>
            <a:r>
              <a:rPr lang="en-US" sz="2800" b="1" i="0" u="none" strike="noStrike" baseline="0" dirty="0">
                <a:latin typeface="Calibri" panose="020F0502020204030204" pitchFamily="34" charset="0"/>
              </a:rPr>
              <a:t>Respect of Teacher’s Time</a:t>
            </a:r>
          </a:p>
          <a:p>
            <a:r>
              <a:rPr lang="en-US" sz="2800" b="1" i="0" u="none" strike="noStrike" baseline="0" dirty="0">
                <a:latin typeface="Calibri" panose="020F0502020204030204" pitchFamily="34" charset="0"/>
              </a:rPr>
              <a:t>Parent/Teacher Partnership</a:t>
            </a:r>
          </a:p>
          <a:p>
            <a:r>
              <a:rPr lang="en-US" sz="2800" b="1" i="0" u="none" strike="noStrike" baseline="0" dirty="0">
                <a:latin typeface="Calibri" panose="020F0502020204030204" pitchFamily="34" charset="0"/>
              </a:rPr>
              <a:t>Time, Talent, Treasure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5991</TotalTime>
  <Words>145</Words>
  <Application>Microsoft Office PowerPoint</Application>
  <PresentationFormat>Widescreen</PresentationFormat>
  <Paragraphs>46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Commitment to Excellence and Strategies for Success</vt:lpstr>
      <vt:lpstr>Student’s Commitment</vt:lpstr>
      <vt:lpstr>Teachers’ Commitment</vt:lpstr>
      <vt:lpstr>Parents’ / Guardians’ Commitment</vt:lpstr>
      <vt:lpstr>Parents’ / Guardians’ Commitment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Commitment to Excellence and Strategies for Success</dc:title>
  <dc:creator>Sarah Hoagland</dc:creator>
  <cp:lastModifiedBy>Sarah Hoagland</cp:lastModifiedBy>
  <cp:revision>2</cp:revision>
  <dcterms:created xsi:type="dcterms:W3CDTF">2022-02-17T17:32:56Z</dcterms:created>
  <dcterms:modified xsi:type="dcterms:W3CDTF">2022-03-01T15:38:34Z</dcterms:modified>
</cp:coreProperties>
</file>