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7" r:id="rId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Thiss" userId="e55a471427a3aedc" providerId="LiveId" clId="{CCCDF7E2-A563-4470-B3C5-D0F045D7C0BE}"/>
    <pc:docChg chg="undo custSel addSld delSld modSld">
      <pc:chgData name="Kim Thiss" userId="e55a471427a3aedc" providerId="LiveId" clId="{CCCDF7E2-A563-4470-B3C5-D0F045D7C0BE}" dt="2024-09-23T14:42:18.352" v="1515"/>
      <pc:docMkLst>
        <pc:docMk/>
      </pc:docMkLst>
      <pc:sldChg chg="addSp delSp modSp del mod">
        <pc:chgData name="Kim Thiss" userId="e55a471427a3aedc" providerId="LiveId" clId="{CCCDF7E2-A563-4470-B3C5-D0F045D7C0BE}" dt="2024-07-20T19:04:54.186" v="1341" actId="47"/>
        <pc:sldMkLst>
          <pc:docMk/>
          <pc:sldMk cId="1226584484" sldId="256"/>
        </pc:sldMkLst>
        <pc:spChg chg="add mod">
          <ac:chgData name="Kim Thiss" userId="e55a471427a3aedc" providerId="LiveId" clId="{CCCDF7E2-A563-4470-B3C5-D0F045D7C0BE}" dt="2024-07-20T18:19:56.901" v="574"/>
          <ac:spMkLst>
            <pc:docMk/>
            <pc:sldMk cId="1226584484" sldId="256"/>
            <ac:spMk id="5" creationId="{ECB63A13-8330-0EEB-5644-1FF9F3E5F50F}"/>
          </ac:spMkLst>
        </pc:spChg>
        <pc:spChg chg="add mod">
          <ac:chgData name="Kim Thiss" userId="e55a471427a3aedc" providerId="LiveId" clId="{CCCDF7E2-A563-4470-B3C5-D0F045D7C0BE}" dt="2024-07-20T18:19:56.901" v="574"/>
          <ac:spMkLst>
            <pc:docMk/>
            <pc:sldMk cId="1226584484" sldId="256"/>
            <ac:spMk id="7" creationId="{63B4750F-E8F9-5EFD-4C4D-38B3A8FBB336}"/>
          </ac:spMkLst>
        </pc:spChg>
        <pc:grpChg chg="add del mod">
          <ac:chgData name="Kim Thiss" userId="e55a471427a3aedc" providerId="LiveId" clId="{CCCDF7E2-A563-4470-B3C5-D0F045D7C0BE}" dt="2024-07-20T18:28:03.056" v="748" actId="478"/>
          <ac:grpSpMkLst>
            <pc:docMk/>
            <pc:sldMk cId="1226584484" sldId="256"/>
            <ac:grpSpMk id="4" creationId="{3C0B07D7-8012-8D05-19D0-C26AC4B5D474}"/>
          </ac:grpSpMkLst>
        </pc:grpChg>
        <pc:graphicFrameChg chg="mod">
          <ac:chgData name="Kim Thiss" userId="e55a471427a3aedc" providerId="LiveId" clId="{CCCDF7E2-A563-4470-B3C5-D0F045D7C0BE}" dt="2024-07-20T18:19:31.136" v="573"/>
          <ac:graphicFrameMkLst>
            <pc:docMk/>
            <pc:sldMk cId="1226584484" sldId="256"/>
            <ac:graphicFrameMk id="6" creationId="{4AEFA3CE-BAC0-A976-8E62-F8739FD392A0}"/>
          </ac:graphicFrameMkLst>
        </pc:graphicFrameChg>
      </pc:sldChg>
      <pc:sldChg chg="delSp modSp mod">
        <pc:chgData name="Kim Thiss" userId="e55a471427a3aedc" providerId="LiveId" clId="{CCCDF7E2-A563-4470-B3C5-D0F045D7C0BE}" dt="2024-07-20T22:39:36.438" v="1475" actId="255"/>
        <pc:sldMkLst>
          <pc:docMk/>
          <pc:sldMk cId="3858050419" sldId="257"/>
        </pc:sldMkLst>
        <pc:spChg chg="mod">
          <ac:chgData name="Kim Thiss" userId="e55a471427a3aedc" providerId="LiveId" clId="{CCCDF7E2-A563-4470-B3C5-D0F045D7C0BE}" dt="2024-07-20T19:30:54.417" v="1432" actId="20577"/>
          <ac:spMkLst>
            <pc:docMk/>
            <pc:sldMk cId="3858050419" sldId="257"/>
            <ac:spMk id="2" creationId="{419C8C95-9566-26F9-B47F-D1DC97830D02}"/>
          </ac:spMkLst>
        </pc:spChg>
        <pc:spChg chg="del">
          <ac:chgData name="Kim Thiss" userId="e55a471427a3aedc" providerId="LiveId" clId="{CCCDF7E2-A563-4470-B3C5-D0F045D7C0BE}" dt="2024-07-20T19:22:17.983" v="1400" actId="478"/>
          <ac:spMkLst>
            <pc:docMk/>
            <pc:sldMk cId="3858050419" sldId="257"/>
            <ac:spMk id="4" creationId="{13CAB019-0CD2-76CB-2140-0592E877D160}"/>
          </ac:spMkLst>
        </pc:spChg>
        <pc:spChg chg="del">
          <ac:chgData name="Kim Thiss" userId="e55a471427a3aedc" providerId="LiveId" clId="{CCCDF7E2-A563-4470-B3C5-D0F045D7C0BE}" dt="2024-07-20T19:22:16.215" v="1399" actId="478"/>
          <ac:spMkLst>
            <pc:docMk/>
            <pc:sldMk cId="3858050419" sldId="257"/>
            <ac:spMk id="5" creationId="{046490CA-258F-E844-E3CF-184576DA95CC}"/>
          </ac:spMkLst>
        </pc:spChg>
        <pc:spChg chg="del">
          <ac:chgData name="Kim Thiss" userId="e55a471427a3aedc" providerId="LiveId" clId="{CCCDF7E2-A563-4470-B3C5-D0F045D7C0BE}" dt="2024-07-20T19:22:14.414" v="1398" actId="478"/>
          <ac:spMkLst>
            <pc:docMk/>
            <pc:sldMk cId="3858050419" sldId="257"/>
            <ac:spMk id="7" creationId="{05811D66-0E1D-BE25-8E77-7B41220263F7}"/>
          </ac:spMkLst>
        </pc:spChg>
        <pc:spChg chg="del mod">
          <ac:chgData name="Kim Thiss" userId="e55a471427a3aedc" providerId="LiveId" clId="{CCCDF7E2-A563-4470-B3C5-D0F045D7C0BE}" dt="2024-07-20T19:22:12.262" v="1397" actId="478"/>
          <ac:spMkLst>
            <pc:docMk/>
            <pc:sldMk cId="3858050419" sldId="257"/>
            <ac:spMk id="8" creationId="{A43EA9AD-0B92-3821-2F7C-D4C22FC27B87}"/>
          </ac:spMkLst>
        </pc:spChg>
        <pc:spChg chg="mod">
          <ac:chgData name="Kim Thiss" userId="e55a471427a3aedc" providerId="LiveId" clId="{CCCDF7E2-A563-4470-B3C5-D0F045D7C0BE}" dt="2024-07-20T19:23:48.739" v="1419" actId="1076"/>
          <ac:spMkLst>
            <pc:docMk/>
            <pc:sldMk cId="3858050419" sldId="257"/>
            <ac:spMk id="9" creationId="{AEA72E99-F8C8-F81E-F47B-AAD07DBF2AA9}"/>
          </ac:spMkLst>
        </pc:spChg>
        <pc:spChg chg="del mod">
          <ac:chgData name="Kim Thiss" userId="e55a471427a3aedc" providerId="LiveId" clId="{CCCDF7E2-A563-4470-B3C5-D0F045D7C0BE}" dt="2024-07-20T19:21:56.846" v="1390" actId="478"/>
          <ac:spMkLst>
            <pc:docMk/>
            <pc:sldMk cId="3858050419" sldId="257"/>
            <ac:spMk id="10" creationId="{03D93B69-B954-BF1C-0DA5-D07395BABEF7}"/>
          </ac:spMkLst>
        </pc:spChg>
        <pc:spChg chg="del mod">
          <ac:chgData name="Kim Thiss" userId="e55a471427a3aedc" providerId="LiveId" clId="{CCCDF7E2-A563-4470-B3C5-D0F045D7C0BE}" dt="2024-07-20T19:21:47.695" v="1386" actId="478"/>
          <ac:spMkLst>
            <pc:docMk/>
            <pc:sldMk cId="3858050419" sldId="257"/>
            <ac:spMk id="12" creationId="{64866D0B-C3DC-1F72-E8FD-FEDF917CB24E}"/>
          </ac:spMkLst>
        </pc:spChg>
        <pc:spChg chg="del mod">
          <ac:chgData name="Kim Thiss" userId="e55a471427a3aedc" providerId="LiveId" clId="{CCCDF7E2-A563-4470-B3C5-D0F045D7C0BE}" dt="2024-07-20T19:18:13.476" v="1358" actId="21"/>
          <ac:spMkLst>
            <pc:docMk/>
            <pc:sldMk cId="3858050419" sldId="257"/>
            <ac:spMk id="14" creationId="{6AA391FB-6ED9-5BD5-506B-4773458FC872}"/>
          </ac:spMkLst>
        </pc:spChg>
        <pc:graphicFrameChg chg="mod">
          <ac:chgData name="Kim Thiss" userId="e55a471427a3aedc" providerId="LiveId" clId="{CCCDF7E2-A563-4470-B3C5-D0F045D7C0BE}" dt="2024-07-20T22:39:36.438" v="1475" actId="255"/>
          <ac:graphicFrameMkLst>
            <pc:docMk/>
            <pc:sldMk cId="3858050419" sldId="257"/>
            <ac:graphicFrameMk id="6" creationId="{4AEFA3CE-BAC0-A976-8E62-F8739FD392A0}"/>
          </ac:graphicFrameMkLst>
        </pc:graphicFrameChg>
      </pc:sldChg>
      <pc:sldChg chg="addSp modSp add mod">
        <pc:chgData name="Kim Thiss" userId="e55a471427a3aedc" providerId="LiveId" clId="{CCCDF7E2-A563-4470-B3C5-D0F045D7C0BE}" dt="2024-09-23T14:42:18.352" v="1515"/>
        <pc:sldMkLst>
          <pc:docMk/>
          <pc:sldMk cId="1348889392" sldId="258"/>
        </pc:sldMkLst>
        <pc:graphicFrameChg chg="mod">
          <ac:chgData name="Kim Thiss" userId="e55a471427a3aedc" providerId="LiveId" clId="{CCCDF7E2-A563-4470-B3C5-D0F045D7C0BE}" dt="2024-09-23T14:42:18.352" v="1515"/>
          <ac:graphicFrameMkLst>
            <pc:docMk/>
            <pc:sldMk cId="1348889392" sldId="258"/>
            <ac:graphicFrameMk id="6" creationId="{4AEFA3CE-BAC0-A976-8E62-F8739FD392A0}"/>
          </ac:graphicFrameMkLst>
        </pc:graphicFrameChg>
        <pc:cxnChg chg="add mod">
          <ac:chgData name="Kim Thiss" userId="e55a471427a3aedc" providerId="LiveId" clId="{CCCDF7E2-A563-4470-B3C5-D0F045D7C0BE}" dt="2024-07-20T18:28:20.529" v="754" actId="1036"/>
          <ac:cxnSpMkLst>
            <pc:docMk/>
            <pc:sldMk cId="1348889392" sldId="258"/>
            <ac:cxnSpMk id="5" creationId="{0C34D367-3DC9-C5D7-B1C6-253B711AD72D}"/>
          </ac:cxnSpMkLst>
        </pc:cxnChg>
      </pc:sldChg>
    </pc:docChg>
  </pc:docChgLst>
  <pc:docChgLst>
    <pc:chgData name="Kim Thiss" userId="e55a471427a3aedc" providerId="LiveId" clId="{6DAB2D24-C7AB-4EC5-9C64-6E01F3207940}"/>
    <pc:docChg chg="undo custSel modSld">
      <pc:chgData name="Kim Thiss" userId="e55a471427a3aedc" providerId="LiveId" clId="{6DAB2D24-C7AB-4EC5-9C64-6E01F3207940}" dt="2024-04-29T23:49:27.848" v="470" actId="20577"/>
      <pc:docMkLst>
        <pc:docMk/>
      </pc:docMkLst>
      <pc:sldChg chg="addSp delSp modSp mod">
        <pc:chgData name="Kim Thiss" userId="e55a471427a3aedc" providerId="LiveId" clId="{6DAB2D24-C7AB-4EC5-9C64-6E01F3207940}" dt="2024-04-29T19:12:07.120" v="455" actId="20577"/>
        <pc:sldMkLst>
          <pc:docMk/>
          <pc:sldMk cId="1226584484" sldId="256"/>
        </pc:sldMkLst>
        <pc:spChg chg="mod">
          <ac:chgData name="Kim Thiss" userId="e55a471427a3aedc" providerId="LiveId" clId="{6DAB2D24-C7AB-4EC5-9C64-6E01F3207940}" dt="2024-04-29T18:50:02.237" v="194" actId="14100"/>
          <ac:spMkLst>
            <pc:docMk/>
            <pc:sldMk cId="1226584484" sldId="256"/>
            <ac:spMk id="2" creationId="{419C8C95-9566-26F9-B47F-D1DC97830D02}"/>
          </ac:spMkLst>
        </pc:spChg>
        <pc:spChg chg="mod">
          <ac:chgData name="Kim Thiss" userId="e55a471427a3aedc" providerId="LiveId" clId="{6DAB2D24-C7AB-4EC5-9C64-6E01F3207940}" dt="2024-04-29T19:12:07.120" v="455" actId="20577"/>
          <ac:spMkLst>
            <pc:docMk/>
            <pc:sldMk cId="1226584484" sldId="256"/>
            <ac:spMk id="3" creationId="{A90703FB-0CC9-D43E-880E-2C0D3C428A35}"/>
          </ac:spMkLst>
        </pc:spChg>
        <pc:graphicFrameChg chg="add del mod">
          <ac:chgData name="Kim Thiss" userId="e55a471427a3aedc" providerId="LiveId" clId="{6DAB2D24-C7AB-4EC5-9C64-6E01F3207940}" dt="2024-04-29T19:06:12.881" v="353" actId="20577"/>
          <ac:graphicFrameMkLst>
            <pc:docMk/>
            <pc:sldMk cId="1226584484" sldId="256"/>
            <ac:graphicFrameMk id="6" creationId="{4AEFA3CE-BAC0-A976-8E62-F8739FD392A0}"/>
          </ac:graphicFrameMkLst>
        </pc:graphicFrameChg>
      </pc:sldChg>
      <pc:sldChg chg="delSp modSp mod">
        <pc:chgData name="Kim Thiss" userId="e55a471427a3aedc" providerId="LiveId" clId="{6DAB2D24-C7AB-4EC5-9C64-6E01F3207940}" dt="2024-04-29T23:49:27.848" v="470" actId="20577"/>
        <pc:sldMkLst>
          <pc:docMk/>
          <pc:sldMk cId="3858050419" sldId="257"/>
        </pc:sldMkLst>
        <pc:spChg chg="mod">
          <ac:chgData name="Kim Thiss" userId="e55a471427a3aedc" providerId="LiveId" clId="{6DAB2D24-C7AB-4EC5-9C64-6E01F3207940}" dt="2024-04-29T19:07:06.231" v="363" actId="20577"/>
          <ac:spMkLst>
            <pc:docMk/>
            <pc:sldMk cId="3858050419" sldId="257"/>
            <ac:spMk id="2" creationId="{419C8C95-9566-26F9-B47F-D1DC97830D02}"/>
          </ac:spMkLst>
        </pc:spChg>
        <pc:spChg chg="del">
          <ac:chgData name="Kim Thiss" userId="e55a471427a3aedc" providerId="LiveId" clId="{6DAB2D24-C7AB-4EC5-9C64-6E01F3207940}" dt="2024-04-29T18:52:37.032" v="205" actId="478"/>
          <ac:spMkLst>
            <pc:docMk/>
            <pc:sldMk cId="3858050419" sldId="257"/>
            <ac:spMk id="11" creationId="{BD182189-059E-1740-2E02-329F4F174411}"/>
          </ac:spMkLst>
        </pc:spChg>
        <pc:graphicFrameChg chg="mod">
          <ac:chgData name="Kim Thiss" userId="e55a471427a3aedc" providerId="LiveId" clId="{6DAB2D24-C7AB-4EC5-9C64-6E01F3207940}" dt="2024-04-29T23:49:27.848" v="470" actId="20577"/>
          <ac:graphicFrameMkLst>
            <pc:docMk/>
            <pc:sldMk cId="3858050419" sldId="257"/>
            <ac:graphicFrameMk id="6" creationId="{4AEFA3CE-BAC0-A976-8E62-F8739FD392A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87A646-6994-4315-8623-749CB79DB89D}" type="doc">
      <dgm:prSet loTypeId="urn:microsoft.com/office/officeart/2008/layout/NameandTitleOrganizationalChart" loCatId="hierarchy" qsTypeId="urn:microsoft.com/office/officeart/2005/8/quickstyle/simple2" qsCatId="simple" csTypeId="urn:microsoft.com/office/officeart/2005/8/colors/accent1_2" csCatId="accent1" phldr="1"/>
      <dgm:spPr/>
      <dgm:t>
        <a:bodyPr/>
        <a:lstStyle/>
        <a:p>
          <a:endParaRPr lang="en-US"/>
        </a:p>
      </dgm:t>
    </dgm:pt>
    <dgm:pt modelId="{6DDAF564-C695-46FB-9FCE-2E22F1E6866F}">
      <dgm:prSet custT="1"/>
      <dgm:spPr/>
      <dgm:t>
        <a:bodyPr/>
        <a:lstStyle/>
        <a:p>
          <a:pPr algn="ctr"/>
          <a:r>
            <a:rPr lang="en-US" sz="1600" dirty="0"/>
            <a:t>President Archway</a:t>
          </a:r>
        </a:p>
      </dgm:t>
    </dgm:pt>
    <dgm:pt modelId="{6224AD7D-4E9E-4824-9D17-42832945672D}" type="parTrans" cxnId="{916E56AA-0E1A-4D83-8655-840B04B85607}">
      <dgm:prSet/>
      <dgm:spPr/>
      <dgm:t>
        <a:bodyPr/>
        <a:lstStyle/>
        <a:p>
          <a:pPr algn="ctr"/>
          <a:endParaRPr lang="en-US"/>
        </a:p>
      </dgm:t>
    </dgm:pt>
    <dgm:pt modelId="{BB929493-5404-42CD-91B6-1D97936F1994}" type="sibTrans" cxnId="{916E56AA-0E1A-4D83-8655-840B04B85607}">
      <dgm:prSet custT="1"/>
      <dgm:spPr/>
      <dgm:t>
        <a:bodyPr/>
        <a:lstStyle/>
        <a:p>
          <a:pPr algn="ctr"/>
          <a:r>
            <a:rPr lang="en-US" sz="1200" b="1" dirty="0"/>
            <a:t>Alyssa White</a:t>
          </a:r>
        </a:p>
      </dgm:t>
    </dgm:pt>
    <dgm:pt modelId="{2FA6DB28-14F3-4A4A-8629-0D3E40A1E448}">
      <dgm:prSet custT="1"/>
      <dgm:spPr/>
      <dgm:t>
        <a:bodyPr/>
        <a:lstStyle/>
        <a:p>
          <a:pPr algn="ctr"/>
          <a:r>
            <a:rPr lang="en-US" sz="1600" dirty="0"/>
            <a:t>Treasurer </a:t>
          </a:r>
          <a:r>
            <a:rPr lang="en-US" sz="1100" dirty="0"/>
            <a:t>(Prep &amp; Archway)</a:t>
          </a:r>
        </a:p>
      </dgm:t>
    </dgm:pt>
    <dgm:pt modelId="{30FCCC00-D2AF-460E-A59E-5001B7E87961}" type="parTrans" cxnId="{F6B5E4D2-D39E-4FEF-B5CE-BB45C5CDE77A}">
      <dgm:prSet/>
      <dgm:spPr/>
      <dgm:t>
        <a:bodyPr/>
        <a:lstStyle/>
        <a:p>
          <a:endParaRPr lang="en-US"/>
        </a:p>
      </dgm:t>
    </dgm:pt>
    <dgm:pt modelId="{C617FB6D-25B6-408C-AFED-DE75A27B5F80}" type="sibTrans" cxnId="{F6B5E4D2-D39E-4FEF-B5CE-BB45C5CDE77A}">
      <dgm:prSet custT="1"/>
      <dgm:spPr/>
      <dgm:t>
        <a:bodyPr/>
        <a:lstStyle/>
        <a:p>
          <a:pPr algn="ctr"/>
          <a:r>
            <a:rPr lang="en-US" sz="1200" b="1" dirty="0"/>
            <a:t>Dalila Smith  </a:t>
          </a:r>
        </a:p>
      </dgm:t>
    </dgm:pt>
    <dgm:pt modelId="{408CF936-00FB-4778-9301-F5CF5C255973}">
      <dgm:prSet custT="1"/>
      <dgm:spPr/>
      <dgm:t>
        <a:bodyPr/>
        <a:lstStyle/>
        <a:p>
          <a:pPr algn="ctr"/>
          <a:r>
            <a:rPr lang="en-US" sz="1200" dirty="0"/>
            <a:t>Library/ Birthday Book Chair</a:t>
          </a:r>
        </a:p>
      </dgm:t>
    </dgm:pt>
    <dgm:pt modelId="{EA119ABF-D57F-4F43-B235-928A08F596B7}" type="parTrans" cxnId="{163A4B40-244D-452D-9F54-32918DCE5BE6}">
      <dgm:prSet/>
      <dgm:spPr/>
      <dgm:t>
        <a:bodyPr/>
        <a:lstStyle/>
        <a:p>
          <a:endParaRPr lang="en-US"/>
        </a:p>
      </dgm:t>
    </dgm:pt>
    <dgm:pt modelId="{E48B9822-F5FE-450B-AC4B-0A8448E2665F}" type="sibTrans" cxnId="{163A4B40-244D-452D-9F54-32918DCE5BE6}">
      <dgm:prSet custT="1"/>
      <dgm:spPr/>
      <dgm:t>
        <a:bodyPr/>
        <a:lstStyle/>
        <a:p>
          <a:pPr algn="ctr"/>
          <a:r>
            <a:rPr lang="en-US" sz="1000" b="1" dirty="0"/>
            <a:t>Allison </a:t>
          </a:r>
          <a:r>
            <a:rPr lang="en-US" sz="1000" b="1" dirty="0" err="1"/>
            <a:t>Strunka</a:t>
          </a:r>
          <a:endParaRPr lang="en-US" sz="1000" b="1" dirty="0"/>
        </a:p>
      </dgm:t>
    </dgm:pt>
    <dgm:pt modelId="{136686F1-630E-4401-8143-A341CEB3E020}">
      <dgm:prSet custT="1"/>
      <dgm:spPr/>
      <dgm:t>
        <a:bodyPr/>
        <a:lstStyle/>
        <a:p>
          <a:pPr algn="ctr"/>
          <a:r>
            <a:rPr lang="en-US" sz="1200" dirty="0"/>
            <a:t>Uniform Committee Chair</a:t>
          </a:r>
        </a:p>
      </dgm:t>
    </dgm:pt>
    <dgm:pt modelId="{55395B89-7B9A-417B-9839-151BFD0B39F7}" type="parTrans" cxnId="{CE9306F1-A9B7-4607-BDE1-1AE355DC72B6}">
      <dgm:prSet/>
      <dgm:spPr/>
      <dgm:t>
        <a:bodyPr/>
        <a:lstStyle/>
        <a:p>
          <a:endParaRPr lang="en-US"/>
        </a:p>
      </dgm:t>
    </dgm:pt>
    <dgm:pt modelId="{C176FD31-BE7B-4A25-98E6-4D3C745E77E4}" type="sibTrans" cxnId="{CE9306F1-A9B7-4607-BDE1-1AE355DC72B6}">
      <dgm:prSet custT="1"/>
      <dgm:spPr/>
      <dgm:t>
        <a:bodyPr/>
        <a:lstStyle/>
        <a:p>
          <a:pPr algn="ctr"/>
          <a:r>
            <a:rPr lang="en-US" sz="1000" b="1" dirty="0"/>
            <a:t>Caitlin </a:t>
          </a:r>
          <a:r>
            <a:rPr lang="en-US" sz="1000" b="1" dirty="0" err="1"/>
            <a:t>Solmundson</a:t>
          </a:r>
          <a:endParaRPr lang="en-US" sz="1000" b="1" dirty="0"/>
        </a:p>
      </dgm:t>
    </dgm:pt>
    <dgm:pt modelId="{D7AFA1E4-0594-4588-8CC1-2FF86CF517FF}">
      <dgm:prSet custT="1"/>
      <dgm:spPr/>
      <dgm:t>
        <a:bodyPr/>
        <a:lstStyle/>
        <a:p>
          <a:pPr algn="ctr"/>
          <a:r>
            <a:rPr lang="en-US" sz="1200" dirty="0"/>
            <a:t>Lost &amp; Found Committee Chair</a:t>
          </a:r>
        </a:p>
      </dgm:t>
    </dgm:pt>
    <dgm:pt modelId="{EC521441-1D6C-4862-849B-B228500B1655}" type="parTrans" cxnId="{E32363ED-913F-41D7-8FB1-A2B41FF7ABAC}">
      <dgm:prSet/>
      <dgm:spPr/>
      <dgm:t>
        <a:bodyPr/>
        <a:lstStyle/>
        <a:p>
          <a:endParaRPr lang="en-US"/>
        </a:p>
      </dgm:t>
    </dgm:pt>
    <dgm:pt modelId="{AAE387EB-8363-463E-8A49-7F529732185F}" type="sibTrans" cxnId="{E32363ED-913F-41D7-8FB1-A2B41FF7ABAC}">
      <dgm:prSet custT="1"/>
      <dgm:spPr/>
      <dgm:t>
        <a:bodyPr/>
        <a:lstStyle/>
        <a:p>
          <a:pPr algn="ctr"/>
          <a:r>
            <a:rPr lang="en-US" sz="1000" b="1" dirty="0"/>
            <a:t>Jaime Campbell</a:t>
          </a:r>
          <a:r>
            <a:rPr lang="en-US" sz="700" dirty="0"/>
            <a:t>	</a:t>
          </a:r>
        </a:p>
      </dgm:t>
    </dgm:pt>
    <dgm:pt modelId="{BAC82F7A-6F6C-4BE4-A078-F7BFF3EDE8E9}">
      <dgm:prSet custT="1"/>
      <dgm:spPr/>
      <dgm:t>
        <a:bodyPr/>
        <a:lstStyle/>
        <a:p>
          <a:pPr algn="ctr"/>
          <a:r>
            <a:rPr lang="en-US" sz="1200" dirty="0"/>
            <a:t>Teacher Lounges Chair </a:t>
          </a:r>
        </a:p>
      </dgm:t>
    </dgm:pt>
    <dgm:pt modelId="{9F61457D-CF1F-4602-AFFE-6BB946291C5C}" type="parTrans" cxnId="{55DA6CD8-9FCD-484B-A322-85F4CF6A0EF0}">
      <dgm:prSet/>
      <dgm:spPr/>
      <dgm:t>
        <a:bodyPr/>
        <a:lstStyle/>
        <a:p>
          <a:endParaRPr lang="en-US"/>
        </a:p>
      </dgm:t>
    </dgm:pt>
    <dgm:pt modelId="{E428BD28-B667-4F54-B684-2B78F4C2FCBF}" type="sibTrans" cxnId="{55DA6CD8-9FCD-484B-A322-85F4CF6A0EF0}">
      <dgm:prSet custT="1"/>
      <dgm:spPr/>
      <dgm:t>
        <a:bodyPr/>
        <a:lstStyle/>
        <a:p>
          <a:r>
            <a:rPr lang="en-US" sz="1000" b="1" dirty="0"/>
            <a:t>Breanna White</a:t>
          </a:r>
        </a:p>
      </dgm:t>
    </dgm:pt>
    <dgm:pt modelId="{3FE9B370-6764-4CFF-B3F1-A0FB1DA15A70}">
      <dgm:prSet custT="1"/>
      <dgm:spPr/>
      <dgm:t>
        <a:bodyPr/>
        <a:lstStyle/>
        <a:p>
          <a:pPr algn="ctr"/>
          <a:r>
            <a:rPr lang="en-US" sz="1200" dirty="0"/>
            <a:t>Room Parent Liaison- Archway</a:t>
          </a:r>
        </a:p>
      </dgm:t>
    </dgm:pt>
    <dgm:pt modelId="{67C1A58A-D87C-4581-93B0-0DC85B0EED2A}" type="parTrans" cxnId="{6903FBF2-B540-4387-9B52-C678C9E17225}">
      <dgm:prSet/>
      <dgm:spPr/>
      <dgm:t>
        <a:bodyPr/>
        <a:lstStyle/>
        <a:p>
          <a:endParaRPr lang="en-US"/>
        </a:p>
      </dgm:t>
    </dgm:pt>
    <dgm:pt modelId="{7D3D26DF-DADE-4521-94A0-DDABDE9F6E91}" type="sibTrans" cxnId="{6903FBF2-B540-4387-9B52-C678C9E17225}">
      <dgm:prSet custT="1"/>
      <dgm:spPr/>
      <dgm:t>
        <a:bodyPr/>
        <a:lstStyle/>
        <a:p>
          <a:pPr algn="ctr"/>
          <a:r>
            <a:rPr lang="en-US" sz="1000" b="1" dirty="0"/>
            <a:t>Megan Fay</a:t>
          </a:r>
          <a:r>
            <a:rPr lang="en-US" sz="1000" dirty="0"/>
            <a:t> </a:t>
          </a:r>
        </a:p>
      </dgm:t>
    </dgm:pt>
    <dgm:pt modelId="{E13EDA2F-0B72-477F-8C37-2691976BF477}">
      <dgm:prSet custT="1"/>
      <dgm:spPr/>
      <dgm:t>
        <a:bodyPr/>
        <a:lstStyle/>
        <a:p>
          <a:pPr algn="ctr"/>
          <a:r>
            <a:rPr lang="en-US" sz="1200" dirty="0"/>
            <a:t>Dad’s Club Prep &amp; Archway</a:t>
          </a:r>
        </a:p>
      </dgm:t>
    </dgm:pt>
    <dgm:pt modelId="{7BD45C52-488F-4ABF-9A51-249E4A5E6E93}" type="parTrans" cxnId="{ABBBC8B4-6FED-4796-B197-894022972FFD}">
      <dgm:prSet/>
      <dgm:spPr/>
      <dgm:t>
        <a:bodyPr/>
        <a:lstStyle/>
        <a:p>
          <a:endParaRPr lang="en-US"/>
        </a:p>
      </dgm:t>
    </dgm:pt>
    <dgm:pt modelId="{E0FCE6DC-D193-41A4-8EEF-095B8764D416}" type="sibTrans" cxnId="{ABBBC8B4-6FED-4796-B197-894022972FFD}">
      <dgm:prSet custT="1"/>
      <dgm:spPr/>
      <dgm:t>
        <a:bodyPr/>
        <a:lstStyle/>
        <a:p>
          <a:pPr algn="ctr"/>
          <a:r>
            <a:rPr lang="en-US" sz="1000" b="1" dirty="0"/>
            <a:t>Cody Hess</a:t>
          </a:r>
        </a:p>
      </dgm:t>
    </dgm:pt>
    <dgm:pt modelId="{D652E22D-9E87-46E0-8771-7D1191F0F108}">
      <dgm:prSet custT="1"/>
      <dgm:spPr/>
      <dgm:t>
        <a:bodyPr/>
        <a:lstStyle/>
        <a:p>
          <a:pPr algn="ctr"/>
          <a:r>
            <a:rPr lang="en-US" sz="1200" dirty="0"/>
            <a:t>Teacher Luncheons</a:t>
          </a:r>
        </a:p>
      </dgm:t>
    </dgm:pt>
    <dgm:pt modelId="{EDAE5219-0E2D-4E17-8363-9D2FB83FC20B}" type="parTrans" cxnId="{16A6D6E4-3645-4938-A2AF-C8C3486BC66F}">
      <dgm:prSet/>
      <dgm:spPr/>
      <dgm:t>
        <a:bodyPr/>
        <a:lstStyle/>
        <a:p>
          <a:endParaRPr lang="en-US"/>
        </a:p>
      </dgm:t>
    </dgm:pt>
    <dgm:pt modelId="{31558081-2D8F-4E4B-9BB5-1FCF4DE31885}" type="sibTrans" cxnId="{16A6D6E4-3645-4938-A2AF-C8C3486BC66F}">
      <dgm:prSet custT="1"/>
      <dgm:spPr/>
      <dgm:t>
        <a:bodyPr/>
        <a:lstStyle/>
        <a:p>
          <a:pPr algn="ctr"/>
          <a:r>
            <a:rPr lang="en-US" sz="1000" b="1" dirty="0"/>
            <a:t>Alyssa White/ Angie </a:t>
          </a:r>
          <a:r>
            <a:rPr lang="en-US" sz="1000" b="1" dirty="0" err="1"/>
            <a:t>Almaguer</a:t>
          </a:r>
          <a:endParaRPr lang="en-US" sz="1000" b="1" dirty="0"/>
        </a:p>
      </dgm:t>
    </dgm:pt>
    <dgm:pt modelId="{6AF21895-4487-499C-BE1E-D670B942C00E}">
      <dgm:prSet custT="1"/>
      <dgm:spPr/>
      <dgm:t>
        <a:bodyPr/>
        <a:lstStyle/>
        <a:p>
          <a:pPr algn="ctr"/>
          <a:r>
            <a:rPr lang="en-US" sz="1200" dirty="0"/>
            <a:t>Dance Committee Chair</a:t>
          </a:r>
        </a:p>
      </dgm:t>
    </dgm:pt>
    <dgm:pt modelId="{3B498DB8-8AAE-41B8-A5EC-8D5BD69FCA24}" type="parTrans" cxnId="{B4C9680B-0D08-4873-9A87-80E27D567E13}">
      <dgm:prSet/>
      <dgm:spPr/>
      <dgm:t>
        <a:bodyPr/>
        <a:lstStyle/>
        <a:p>
          <a:endParaRPr lang="en-US"/>
        </a:p>
      </dgm:t>
    </dgm:pt>
    <dgm:pt modelId="{23AE68A9-5F9C-4712-B86F-586215CDC421}" type="sibTrans" cxnId="{B4C9680B-0D08-4873-9A87-80E27D567E13}">
      <dgm:prSet/>
      <dgm:spPr/>
      <dgm:t>
        <a:bodyPr/>
        <a:lstStyle/>
        <a:p>
          <a:pPr algn="ctr"/>
          <a:r>
            <a:rPr lang="en-US" b="1" dirty="0"/>
            <a:t>Kim Turner</a:t>
          </a:r>
        </a:p>
      </dgm:t>
    </dgm:pt>
    <dgm:pt modelId="{79952FD1-A72E-4056-B204-AF3A6E0F090A}">
      <dgm:prSet custT="1"/>
      <dgm:spPr/>
      <dgm:t>
        <a:bodyPr/>
        <a:lstStyle/>
        <a:p>
          <a:pPr algn="ctr"/>
          <a:r>
            <a:rPr lang="en-US" sz="1200" dirty="0"/>
            <a:t>Carpool Committee Chair</a:t>
          </a:r>
        </a:p>
      </dgm:t>
    </dgm:pt>
    <dgm:pt modelId="{888EECA2-599F-4BD9-9F06-D588789FFBDA}" type="parTrans" cxnId="{5D47524C-80B8-4387-ADDB-0112024D3C91}">
      <dgm:prSet/>
      <dgm:spPr/>
      <dgm:t>
        <a:bodyPr/>
        <a:lstStyle/>
        <a:p>
          <a:endParaRPr lang="en-US"/>
        </a:p>
      </dgm:t>
    </dgm:pt>
    <dgm:pt modelId="{1CB1E82A-68FD-47F0-860D-1BC781C45585}" type="sibTrans" cxnId="{5D47524C-80B8-4387-ADDB-0112024D3C91}">
      <dgm:prSet/>
      <dgm:spPr/>
      <dgm:t>
        <a:bodyPr/>
        <a:lstStyle/>
        <a:p>
          <a:pPr algn="ctr"/>
          <a:r>
            <a:rPr lang="en-US" b="1" dirty="0"/>
            <a:t>Christina Giedraitis</a:t>
          </a:r>
        </a:p>
      </dgm:t>
    </dgm:pt>
    <dgm:pt modelId="{28C1EDDB-2755-4A26-BDF8-8E0FADAE7F63}">
      <dgm:prSet custT="1"/>
      <dgm:spPr/>
      <dgm:t>
        <a:bodyPr/>
        <a:lstStyle/>
        <a:p>
          <a:pPr algn="ctr"/>
          <a:r>
            <a:rPr lang="en-US" sz="1200" dirty="0"/>
            <a:t>Box Tops / Kroger Coordinator</a:t>
          </a:r>
        </a:p>
      </dgm:t>
    </dgm:pt>
    <dgm:pt modelId="{C8D86A2C-7A2B-41D9-B77E-C89726CF8FAC}" type="parTrans" cxnId="{4175A05B-16B3-496E-9CFC-26D37C4B8318}">
      <dgm:prSet/>
      <dgm:spPr/>
      <dgm:t>
        <a:bodyPr/>
        <a:lstStyle/>
        <a:p>
          <a:endParaRPr lang="en-US"/>
        </a:p>
      </dgm:t>
    </dgm:pt>
    <dgm:pt modelId="{7C07A481-AE03-486F-8A57-B6FF46963699}" type="sibTrans" cxnId="{4175A05B-16B3-496E-9CFC-26D37C4B8318}">
      <dgm:prSet custT="1"/>
      <dgm:spPr/>
      <dgm:t>
        <a:bodyPr/>
        <a:lstStyle/>
        <a:p>
          <a:pPr algn="ctr"/>
          <a:r>
            <a:rPr lang="en-US" sz="1000" b="1" dirty="0"/>
            <a:t>Satinder </a:t>
          </a:r>
          <a:r>
            <a:rPr lang="en-US" sz="1000" b="1" dirty="0" err="1"/>
            <a:t>Dougher</a:t>
          </a:r>
          <a:endParaRPr lang="en-US" sz="1000" b="1" dirty="0"/>
        </a:p>
      </dgm:t>
    </dgm:pt>
    <dgm:pt modelId="{0B45D2FD-9458-4BD0-99AD-35BE811FEE42}">
      <dgm:prSet custT="1"/>
      <dgm:spPr/>
      <dgm:t>
        <a:bodyPr/>
        <a:lstStyle/>
        <a:p>
          <a:pPr algn="ctr"/>
          <a:r>
            <a:rPr lang="en-US" sz="1200" dirty="0"/>
            <a:t>Lunch Program Coordinator</a:t>
          </a:r>
        </a:p>
      </dgm:t>
    </dgm:pt>
    <dgm:pt modelId="{5B091163-6717-4382-B9CC-285BC6EF7489}" type="parTrans" cxnId="{AB160191-BFC7-4E12-B723-0BF08D03B196}">
      <dgm:prSet/>
      <dgm:spPr/>
      <dgm:t>
        <a:bodyPr/>
        <a:lstStyle/>
        <a:p>
          <a:endParaRPr lang="en-US"/>
        </a:p>
      </dgm:t>
    </dgm:pt>
    <dgm:pt modelId="{C6E2D961-ABAA-4E81-A4B4-23C49E60EC4C}" type="sibTrans" cxnId="{AB160191-BFC7-4E12-B723-0BF08D03B196}">
      <dgm:prSet custT="1"/>
      <dgm:spPr/>
      <dgm:t>
        <a:bodyPr/>
        <a:lstStyle/>
        <a:p>
          <a:pPr algn="ctr"/>
          <a:r>
            <a:rPr lang="en-US" sz="1000" b="1" dirty="0"/>
            <a:t>Rhonda Leonard</a:t>
          </a:r>
        </a:p>
      </dgm:t>
    </dgm:pt>
    <dgm:pt modelId="{27B5B2D8-E586-4515-9B83-CC197A1C6310}">
      <dgm:prSet custT="1"/>
      <dgm:spPr/>
      <dgm:t>
        <a:bodyPr/>
        <a:lstStyle/>
        <a:p>
          <a:pPr algn="ctr"/>
          <a:r>
            <a:rPr lang="en-US" sz="1600" dirty="0"/>
            <a:t>Secretary Archway</a:t>
          </a:r>
        </a:p>
      </dgm:t>
    </dgm:pt>
    <dgm:pt modelId="{D9C23EAF-3293-4AA4-909E-DF658316F2D8}" type="parTrans" cxnId="{9E319895-482B-4858-B491-1EC3235B8145}">
      <dgm:prSet/>
      <dgm:spPr/>
      <dgm:t>
        <a:bodyPr/>
        <a:lstStyle/>
        <a:p>
          <a:endParaRPr lang="en-US"/>
        </a:p>
      </dgm:t>
    </dgm:pt>
    <dgm:pt modelId="{BC4194D4-BFA7-45B5-903B-803B015476FA}" type="sibTrans" cxnId="{9E319895-482B-4858-B491-1EC3235B8145}">
      <dgm:prSet/>
      <dgm:spPr/>
      <dgm:t>
        <a:bodyPr/>
        <a:lstStyle/>
        <a:p>
          <a:r>
            <a:rPr lang="en-US" b="1" dirty="0"/>
            <a:t>Christina Giedraitis</a:t>
          </a:r>
        </a:p>
      </dgm:t>
    </dgm:pt>
    <dgm:pt modelId="{38B8A90D-BA9E-48A4-9C43-58955C5C230C}">
      <dgm:prSet custT="1"/>
      <dgm:spPr/>
      <dgm:t>
        <a:bodyPr/>
        <a:lstStyle/>
        <a:p>
          <a:pPr algn="ctr"/>
          <a:r>
            <a:rPr lang="en-US" sz="1600" dirty="0"/>
            <a:t>VP Archway</a:t>
          </a:r>
        </a:p>
      </dgm:t>
    </dgm:pt>
    <dgm:pt modelId="{64728350-711A-45C5-8DFA-C9E51B60B229}" type="parTrans" cxnId="{5852ACEB-3B32-45EB-816B-C6EEED53E9EA}">
      <dgm:prSet/>
      <dgm:spPr/>
      <dgm:t>
        <a:bodyPr/>
        <a:lstStyle/>
        <a:p>
          <a:endParaRPr lang="en-US"/>
        </a:p>
      </dgm:t>
    </dgm:pt>
    <dgm:pt modelId="{C89C189B-42D2-48DC-A58F-4E004F173488}" type="sibTrans" cxnId="{5852ACEB-3B32-45EB-816B-C6EEED53E9EA}">
      <dgm:prSet custT="1"/>
      <dgm:spPr/>
      <dgm:t>
        <a:bodyPr/>
        <a:lstStyle/>
        <a:p>
          <a:pPr algn="ctr"/>
          <a:r>
            <a:rPr lang="en-US" sz="1200" b="1" dirty="0"/>
            <a:t>Satinder </a:t>
          </a:r>
          <a:r>
            <a:rPr lang="en-US" sz="1200" b="1" dirty="0" err="1"/>
            <a:t>Dougher</a:t>
          </a:r>
          <a:r>
            <a:rPr lang="en-US" sz="1200" b="1" dirty="0"/>
            <a:t>/ Allison </a:t>
          </a:r>
          <a:r>
            <a:rPr lang="en-US" sz="1200" b="1" dirty="0" err="1"/>
            <a:t>Strunka</a:t>
          </a:r>
          <a:endParaRPr lang="en-US" sz="1200" b="1" dirty="0"/>
        </a:p>
      </dgm:t>
    </dgm:pt>
    <dgm:pt modelId="{EB6DFE6C-98CA-4395-8EE0-304C6034C2E1}">
      <dgm:prSet custT="1"/>
      <dgm:spPr/>
      <dgm:t>
        <a:bodyPr/>
        <a:lstStyle/>
        <a:p>
          <a:pPr algn="ctr"/>
          <a:r>
            <a:rPr lang="en-US" sz="1600" dirty="0"/>
            <a:t>President Prep</a:t>
          </a:r>
        </a:p>
      </dgm:t>
    </dgm:pt>
    <dgm:pt modelId="{5039F0AD-7EFD-4DA0-BDA9-9C30729B5CCA}" type="sibTrans" cxnId="{378AC931-D7DC-4F98-88C6-843435D29B11}">
      <dgm:prSet custT="1"/>
      <dgm:spPr/>
      <dgm:t>
        <a:bodyPr/>
        <a:lstStyle/>
        <a:p>
          <a:pPr algn="just"/>
          <a:r>
            <a:rPr lang="en-US" sz="1200" b="1" dirty="0"/>
            <a:t>Kim Turner</a:t>
          </a:r>
        </a:p>
      </dgm:t>
    </dgm:pt>
    <dgm:pt modelId="{980092FA-59FB-4CB7-89F2-A958E8F76539}" type="parTrans" cxnId="{378AC931-D7DC-4F98-88C6-843435D29B11}">
      <dgm:prSet/>
      <dgm:spPr/>
      <dgm:t>
        <a:bodyPr/>
        <a:lstStyle/>
        <a:p>
          <a:endParaRPr lang="en-US"/>
        </a:p>
      </dgm:t>
    </dgm:pt>
    <dgm:pt modelId="{BBE66C82-575C-49A1-A4A9-43319B714088}">
      <dgm:prSet custT="1"/>
      <dgm:spPr/>
      <dgm:t>
        <a:bodyPr/>
        <a:lstStyle/>
        <a:p>
          <a:pPr algn="ctr"/>
          <a:r>
            <a:rPr lang="en-US" sz="1600" dirty="0"/>
            <a:t>Secretary Prep</a:t>
          </a:r>
        </a:p>
      </dgm:t>
    </dgm:pt>
    <dgm:pt modelId="{8253BEAE-B02B-4A2B-B3CE-5A682C23F314}" type="parTrans" cxnId="{BC7C8AB6-0C31-4047-A512-5E3D2A897F9A}">
      <dgm:prSet/>
      <dgm:spPr/>
      <dgm:t>
        <a:bodyPr/>
        <a:lstStyle/>
        <a:p>
          <a:endParaRPr lang="en-US"/>
        </a:p>
      </dgm:t>
    </dgm:pt>
    <dgm:pt modelId="{7CF48B7D-E1F7-44E1-AB26-CCFE14EDE461}" type="sibTrans" cxnId="{BC7C8AB6-0C31-4047-A512-5E3D2A897F9A}">
      <dgm:prSet/>
      <dgm:spPr/>
      <dgm:t>
        <a:bodyPr/>
        <a:lstStyle/>
        <a:p>
          <a:pPr algn="ctr"/>
          <a:r>
            <a:rPr lang="en-US" b="1" dirty="0"/>
            <a:t>Jaime Campbell</a:t>
          </a:r>
        </a:p>
      </dgm:t>
    </dgm:pt>
    <dgm:pt modelId="{24F0A1C5-BC9E-401A-B7CF-715AF2CFCAA0}">
      <dgm:prSet custT="1"/>
      <dgm:spPr/>
      <dgm:t>
        <a:bodyPr/>
        <a:lstStyle/>
        <a:p>
          <a:pPr algn="ctr"/>
          <a:r>
            <a:rPr lang="en-US" sz="1600" dirty="0"/>
            <a:t>VP Prep</a:t>
          </a:r>
        </a:p>
      </dgm:t>
    </dgm:pt>
    <dgm:pt modelId="{9D6AB5E7-8AE4-4D57-9B7F-864971F428C4}" type="parTrans" cxnId="{D6190A84-C48E-4F27-824F-C8495B5D1795}">
      <dgm:prSet/>
      <dgm:spPr/>
      <dgm:t>
        <a:bodyPr/>
        <a:lstStyle/>
        <a:p>
          <a:endParaRPr lang="en-US"/>
        </a:p>
      </dgm:t>
    </dgm:pt>
    <dgm:pt modelId="{87A13C06-4ACF-4D25-BCC3-E615C672FCAE}" type="sibTrans" cxnId="{D6190A84-C48E-4F27-824F-C8495B5D1795}">
      <dgm:prSet custT="1"/>
      <dgm:spPr/>
      <dgm:t>
        <a:bodyPr/>
        <a:lstStyle/>
        <a:p>
          <a:pPr algn="ctr"/>
          <a:r>
            <a:rPr lang="en-US" sz="1200" b="1" dirty="0"/>
            <a:t>Kelli </a:t>
          </a:r>
          <a:r>
            <a:rPr lang="en-US" sz="1200" b="1" dirty="0" err="1"/>
            <a:t>Sassano</a:t>
          </a:r>
          <a:r>
            <a:rPr lang="en-US" sz="1200" b="1" dirty="0"/>
            <a:t>/ Jen Flores</a:t>
          </a:r>
        </a:p>
      </dgm:t>
    </dgm:pt>
    <dgm:pt modelId="{60BDE039-FF70-4F7E-9B70-B2A0A6ABB01A}" type="pres">
      <dgm:prSet presAssocID="{5C87A646-6994-4315-8623-749CB79DB89D}" presName="hierChild1" presStyleCnt="0">
        <dgm:presLayoutVars>
          <dgm:orgChart val="1"/>
          <dgm:chPref val="1"/>
          <dgm:dir/>
          <dgm:animOne val="branch"/>
          <dgm:animLvl val="lvl"/>
          <dgm:resizeHandles/>
        </dgm:presLayoutVars>
      </dgm:prSet>
      <dgm:spPr/>
    </dgm:pt>
    <dgm:pt modelId="{10BF016E-D6CC-4A16-99ED-ACCB1D6E553F}" type="pres">
      <dgm:prSet presAssocID="{6DDAF564-C695-46FB-9FCE-2E22F1E6866F}" presName="hierRoot1" presStyleCnt="0">
        <dgm:presLayoutVars>
          <dgm:hierBranch val="init"/>
        </dgm:presLayoutVars>
      </dgm:prSet>
      <dgm:spPr/>
    </dgm:pt>
    <dgm:pt modelId="{FC2120DA-A512-4EAA-BEE4-A1B90CD5A2A4}" type="pres">
      <dgm:prSet presAssocID="{6DDAF564-C695-46FB-9FCE-2E22F1E6866F}" presName="rootComposite1" presStyleCnt="0"/>
      <dgm:spPr/>
    </dgm:pt>
    <dgm:pt modelId="{FC593374-EF03-4C3A-8309-7BC89E2942E9}" type="pres">
      <dgm:prSet presAssocID="{6DDAF564-C695-46FB-9FCE-2E22F1E6866F}" presName="rootText1" presStyleLbl="node0" presStyleIdx="0" presStyleCnt="2" custScaleX="147924" custScaleY="183630" custLinFactNeighborX="6670" custLinFactNeighborY="-7468">
        <dgm:presLayoutVars>
          <dgm:chMax/>
          <dgm:chPref val="3"/>
        </dgm:presLayoutVars>
      </dgm:prSet>
      <dgm:spPr/>
    </dgm:pt>
    <dgm:pt modelId="{B43EDDC8-5FFA-4073-970D-004612AB7A9D}" type="pres">
      <dgm:prSet presAssocID="{6DDAF564-C695-46FB-9FCE-2E22F1E6866F}" presName="titleText1" presStyleLbl="fgAcc0" presStyleIdx="0" presStyleCnt="2" custScaleX="147629" custScaleY="155832" custLinFactNeighborX="27085" custLinFactNeighborY="62317">
        <dgm:presLayoutVars>
          <dgm:chMax val="0"/>
          <dgm:chPref val="0"/>
        </dgm:presLayoutVars>
      </dgm:prSet>
      <dgm:spPr/>
    </dgm:pt>
    <dgm:pt modelId="{E5631C9D-1D7C-422D-8C06-5027AE2BAE4C}" type="pres">
      <dgm:prSet presAssocID="{6DDAF564-C695-46FB-9FCE-2E22F1E6866F}" presName="rootConnector1" presStyleLbl="node1" presStyleIdx="0" presStyleCnt="16"/>
      <dgm:spPr/>
    </dgm:pt>
    <dgm:pt modelId="{35564C17-0F94-4115-BDB0-200F4C41386A}" type="pres">
      <dgm:prSet presAssocID="{6DDAF564-C695-46FB-9FCE-2E22F1E6866F}" presName="hierChild2" presStyleCnt="0"/>
      <dgm:spPr/>
    </dgm:pt>
    <dgm:pt modelId="{0C812C4A-A294-4803-9915-E3B317A3EE92}" type="pres">
      <dgm:prSet presAssocID="{D9C23EAF-3293-4AA4-909E-DF658316F2D8}" presName="Name37" presStyleLbl="parChTrans1D2" presStyleIdx="0" presStyleCnt="5"/>
      <dgm:spPr/>
    </dgm:pt>
    <dgm:pt modelId="{9558439E-898C-4126-BF8D-42A7B9634473}" type="pres">
      <dgm:prSet presAssocID="{27B5B2D8-E586-4515-9B83-CC197A1C6310}" presName="hierRoot2" presStyleCnt="0">
        <dgm:presLayoutVars>
          <dgm:hierBranch val="init"/>
        </dgm:presLayoutVars>
      </dgm:prSet>
      <dgm:spPr/>
    </dgm:pt>
    <dgm:pt modelId="{338115AA-3076-4812-B230-922283C6C262}" type="pres">
      <dgm:prSet presAssocID="{27B5B2D8-E586-4515-9B83-CC197A1C6310}" presName="rootComposite" presStyleCnt="0"/>
      <dgm:spPr/>
    </dgm:pt>
    <dgm:pt modelId="{C5173F0E-440B-4B58-9ECB-DBF811593A9D}" type="pres">
      <dgm:prSet presAssocID="{27B5B2D8-E586-4515-9B83-CC197A1C6310}" presName="rootText" presStyleLbl="node1" presStyleIdx="0" presStyleCnt="16" custScaleX="114001" custScaleY="210186">
        <dgm:presLayoutVars>
          <dgm:chMax/>
          <dgm:chPref val="3"/>
        </dgm:presLayoutVars>
      </dgm:prSet>
      <dgm:spPr/>
    </dgm:pt>
    <dgm:pt modelId="{E916003F-B295-4737-A02B-EBF1E4270599}" type="pres">
      <dgm:prSet presAssocID="{27B5B2D8-E586-4515-9B83-CC197A1C6310}" presName="titleText2" presStyleLbl="fgAcc1" presStyleIdx="0" presStyleCnt="16" custScaleX="181105" custScaleY="156493" custLinFactY="39000" custLinFactNeighborX="-10694" custLinFactNeighborY="100000">
        <dgm:presLayoutVars>
          <dgm:chMax val="0"/>
          <dgm:chPref val="0"/>
        </dgm:presLayoutVars>
      </dgm:prSet>
      <dgm:spPr/>
    </dgm:pt>
    <dgm:pt modelId="{3637A0E1-B491-4F4C-8D59-CA0F2EE1123D}" type="pres">
      <dgm:prSet presAssocID="{27B5B2D8-E586-4515-9B83-CC197A1C6310}" presName="rootConnector" presStyleLbl="node2" presStyleIdx="0" presStyleCnt="0"/>
      <dgm:spPr/>
    </dgm:pt>
    <dgm:pt modelId="{FC06239F-DDB4-439A-A00A-AC8069647FE3}" type="pres">
      <dgm:prSet presAssocID="{27B5B2D8-E586-4515-9B83-CC197A1C6310}" presName="hierChild4" presStyleCnt="0"/>
      <dgm:spPr/>
    </dgm:pt>
    <dgm:pt modelId="{831B4D3A-EFB8-4E09-88F7-5C63B3ADB30A}" type="pres">
      <dgm:prSet presAssocID="{27B5B2D8-E586-4515-9B83-CC197A1C6310}" presName="hierChild5" presStyleCnt="0"/>
      <dgm:spPr/>
    </dgm:pt>
    <dgm:pt modelId="{A1CC7DE0-97A5-4BE5-8FFA-A0D1173EF946}" type="pres">
      <dgm:prSet presAssocID="{64728350-711A-45C5-8DFA-C9E51B60B229}" presName="Name37" presStyleLbl="parChTrans1D2" presStyleIdx="1" presStyleCnt="5"/>
      <dgm:spPr/>
    </dgm:pt>
    <dgm:pt modelId="{C66E60A8-4272-420E-A352-EFC0AC40128E}" type="pres">
      <dgm:prSet presAssocID="{38B8A90D-BA9E-48A4-9C43-58955C5C230C}" presName="hierRoot2" presStyleCnt="0">
        <dgm:presLayoutVars>
          <dgm:hierBranch val="init"/>
        </dgm:presLayoutVars>
      </dgm:prSet>
      <dgm:spPr/>
    </dgm:pt>
    <dgm:pt modelId="{CAB3F44A-1152-4F2B-ADA0-8E4607927A04}" type="pres">
      <dgm:prSet presAssocID="{38B8A90D-BA9E-48A4-9C43-58955C5C230C}" presName="rootComposite" presStyleCnt="0"/>
      <dgm:spPr/>
    </dgm:pt>
    <dgm:pt modelId="{ED298FFF-AC65-491E-B52F-0F2F07A437A8}" type="pres">
      <dgm:prSet presAssocID="{38B8A90D-BA9E-48A4-9C43-58955C5C230C}" presName="rootText" presStyleLbl="node1" presStyleIdx="1" presStyleCnt="16" custScaleX="142472" custScaleY="144186">
        <dgm:presLayoutVars>
          <dgm:chMax/>
          <dgm:chPref val="3"/>
        </dgm:presLayoutVars>
      </dgm:prSet>
      <dgm:spPr/>
    </dgm:pt>
    <dgm:pt modelId="{D2D8EA41-5D99-4128-ADE2-5B10CB13CEDC}" type="pres">
      <dgm:prSet presAssocID="{38B8A90D-BA9E-48A4-9C43-58955C5C230C}" presName="titleText2" presStyleLbl="fgAcc1" presStyleIdx="1" presStyleCnt="16" custScaleX="190909" custScaleY="281025" custLinFactY="56844" custLinFactNeighborX="1188" custLinFactNeighborY="100000">
        <dgm:presLayoutVars>
          <dgm:chMax val="0"/>
          <dgm:chPref val="0"/>
        </dgm:presLayoutVars>
      </dgm:prSet>
      <dgm:spPr/>
    </dgm:pt>
    <dgm:pt modelId="{5C06CF00-5E91-4A33-B3ED-AB3138079778}" type="pres">
      <dgm:prSet presAssocID="{38B8A90D-BA9E-48A4-9C43-58955C5C230C}" presName="rootConnector" presStyleLbl="node2" presStyleIdx="0" presStyleCnt="0"/>
      <dgm:spPr/>
    </dgm:pt>
    <dgm:pt modelId="{4A250366-FBE4-4B24-BD7A-847FBA37C23C}" type="pres">
      <dgm:prSet presAssocID="{38B8A90D-BA9E-48A4-9C43-58955C5C230C}" presName="hierChild4" presStyleCnt="0"/>
      <dgm:spPr/>
    </dgm:pt>
    <dgm:pt modelId="{CE2D9319-33EE-4121-AEDD-A54E78C4C06E}" type="pres">
      <dgm:prSet presAssocID="{38B8A90D-BA9E-48A4-9C43-58955C5C230C}" presName="hierChild5" presStyleCnt="0"/>
      <dgm:spPr/>
    </dgm:pt>
    <dgm:pt modelId="{E587C54D-F115-4F3D-AE40-C17C158C77AF}" type="pres">
      <dgm:prSet presAssocID="{30FCCC00-D2AF-460E-A59E-5001B7E87961}" presName="Name37" presStyleLbl="parChTrans1D2" presStyleIdx="2" presStyleCnt="5"/>
      <dgm:spPr/>
    </dgm:pt>
    <dgm:pt modelId="{975C1608-B669-4E50-B6DB-E33FD7917FC6}" type="pres">
      <dgm:prSet presAssocID="{2FA6DB28-14F3-4A4A-8629-0D3E40A1E448}" presName="hierRoot2" presStyleCnt="0">
        <dgm:presLayoutVars>
          <dgm:hierBranch val="init"/>
        </dgm:presLayoutVars>
      </dgm:prSet>
      <dgm:spPr/>
    </dgm:pt>
    <dgm:pt modelId="{DD2FE886-1E5D-4A37-9FE4-876CCE7272DB}" type="pres">
      <dgm:prSet presAssocID="{2FA6DB28-14F3-4A4A-8629-0D3E40A1E448}" presName="rootComposite" presStyleCnt="0"/>
      <dgm:spPr/>
    </dgm:pt>
    <dgm:pt modelId="{DB0C0121-C042-4992-9636-CD616583E28C}" type="pres">
      <dgm:prSet presAssocID="{2FA6DB28-14F3-4A4A-8629-0D3E40A1E448}" presName="rootText" presStyleLbl="node1" presStyleIdx="2" presStyleCnt="16" custScaleX="103867" custScaleY="210092" custLinFactNeighborY="-7468">
        <dgm:presLayoutVars>
          <dgm:chMax/>
          <dgm:chPref val="3"/>
        </dgm:presLayoutVars>
      </dgm:prSet>
      <dgm:spPr/>
    </dgm:pt>
    <dgm:pt modelId="{D63C660F-90C9-4D18-8353-734F112A3B2B}" type="pres">
      <dgm:prSet presAssocID="{2FA6DB28-14F3-4A4A-8629-0D3E40A1E448}" presName="titleText2" presStyleLbl="fgAcc1" presStyleIdx="2" presStyleCnt="16" custScaleX="152946" custScaleY="189887" custLinFactY="13910" custLinFactNeighborX="-2741" custLinFactNeighborY="100000">
        <dgm:presLayoutVars>
          <dgm:chMax val="0"/>
          <dgm:chPref val="0"/>
        </dgm:presLayoutVars>
      </dgm:prSet>
      <dgm:spPr/>
    </dgm:pt>
    <dgm:pt modelId="{05A42C71-B65A-4EB2-9B46-B56CD7F8501D}" type="pres">
      <dgm:prSet presAssocID="{2FA6DB28-14F3-4A4A-8629-0D3E40A1E448}" presName="rootConnector" presStyleLbl="node2" presStyleIdx="0" presStyleCnt="0"/>
      <dgm:spPr/>
    </dgm:pt>
    <dgm:pt modelId="{48798951-3507-4FAF-8162-E7F5CDE96CA6}" type="pres">
      <dgm:prSet presAssocID="{2FA6DB28-14F3-4A4A-8629-0D3E40A1E448}" presName="hierChild4" presStyleCnt="0"/>
      <dgm:spPr/>
    </dgm:pt>
    <dgm:pt modelId="{9D44A99F-1AC9-485F-8826-A990142CD082}" type="pres">
      <dgm:prSet presAssocID="{EA119ABF-D57F-4F43-B235-928A08F596B7}" presName="Name37" presStyleLbl="parChTrans1D3" presStyleIdx="0" presStyleCnt="11"/>
      <dgm:spPr/>
    </dgm:pt>
    <dgm:pt modelId="{B86A6BED-17EA-43C9-B4D0-2D7D4EAE2672}" type="pres">
      <dgm:prSet presAssocID="{408CF936-00FB-4778-9301-F5CF5C255973}" presName="hierRoot2" presStyleCnt="0">
        <dgm:presLayoutVars>
          <dgm:hierBranch val="init"/>
        </dgm:presLayoutVars>
      </dgm:prSet>
      <dgm:spPr/>
    </dgm:pt>
    <dgm:pt modelId="{E3E1055D-E81F-4890-A202-3335B21849C7}" type="pres">
      <dgm:prSet presAssocID="{408CF936-00FB-4778-9301-F5CF5C255973}" presName="rootComposite" presStyleCnt="0"/>
      <dgm:spPr/>
    </dgm:pt>
    <dgm:pt modelId="{ECEB949F-121C-404D-9AA8-1239FA5A4EE2}" type="pres">
      <dgm:prSet presAssocID="{408CF936-00FB-4778-9301-F5CF5C255973}" presName="rootText" presStyleLbl="node1" presStyleIdx="3" presStyleCnt="16" custScaleY="287164" custLinFactNeighborX="6670">
        <dgm:presLayoutVars>
          <dgm:chMax/>
          <dgm:chPref val="3"/>
        </dgm:presLayoutVars>
      </dgm:prSet>
      <dgm:spPr/>
    </dgm:pt>
    <dgm:pt modelId="{4E900826-4408-4775-A42A-E3670137E538}" type="pres">
      <dgm:prSet presAssocID="{408CF936-00FB-4778-9301-F5CF5C255973}" presName="titleText2" presStyleLbl="fgAcc1" presStyleIdx="3" presStyleCnt="16" custScaleX="94446" custScaleY="243389" custLinFactY="100000" custLinFactNeighborX="-1177" custLinFactNeighborY="163853">
        <dgm:presLayoutVars>
          <dgm:chMax val="0"/>
          <dgm:chPref val="0"/>
        </dgm:presLayoutVars>
      </dgm:prSet>
      <dgm:spPr/>
    </dgm:pt>
    <dgm:pt modelId="{C2471110-C186-4C54-B3C1-2A7F02A9B823}" type="pres">
      <dgm:prSet presAssocID="{408CF936-00FB-4778-9301-F5CF5C255973}" presName="rootConnector" presStyleLbl="node3" presStyleIdx="0" presStyleCnt="0"/>
      <dgm:spPr/>
    </dgm:pt>
    <dgm:pt modelId="{0D5F1239-6039-4B27-8E0F-0873D6F3183D}" type="pres">
      <dgm:prSet presAssocID="{408CF936-00FB-4778-9301-F5CF5C255973}" presName="hierChild4" presStyleCnt="0"/>
      <dgm:spPr/>
    </dgm:pt>
    <dgm:pt modelId="{624D93A2-F588-439A-9F07-8B35D167355D}" type="pres">
      <dgm:prSet presAssocID="{408CF936-00FB-4778-9301-F5CF5C255973}" presName="hierChild5" presStyleCnt="0"/>
      <dgm:spPr/>
    </dgm:pt>
    <dgm:pt modelId="{C8283878-FDAB-439A-AD78-A8A429B84E0B}" type="pres">
      <dgm:prSet presAssocID="{55395B89-7B9A-417B-9839-151BFD0B39F7}" presName="Name37" presStyleLbl="parChTrans1D3" presStyleIdx="1" presStyleCnt="11"/>
      <dgm:spPr/>
    </dgm:pt>
    <dgm:pt modelId="{0E245279-A2D7-4662-9ABE-DA660408B784}" type="pres">
      <dgm:prSet presAssocID="{136686F1-630E-4401-8143-A341CEB3E020}" presName="hierRoot2" presStyleCnt="0">
        <dgm:presLayoutVars>
          <dgm:hierBranch val="init"/>
        </dgm:presLayoutVars>
      </dgm:prSet>
      <dgm:spPr/>
    </dgm:pt>
    <dgm:pt modelId="{D16F5CB7-A839-4D32-A44A-E04D016A62A3}" type="pres">
      <dgm:prSet presAssocID="{136686F1-630E-4401-8143-A341CEB3E020}" presName="rootComposite" presStyleCnt="0"/>
      <dgm:spPr/>
    </dgm:pt>
    <dgm:pt modelId="{71D7A32A-C2CD-4E85-AEC4-EB3FDE59A02D}" type="pres">
      <dgm:prSet presAssocID="{136686F1-630E-4401-8143-A341CEB3E020}" presName="rootText" presStyleLbl="node1" presStyleIdx="4" presStyleCnt="16" custScaleY="287164" custLinFactNeighborX="6670">
        <dgm:presLayoutVars>
          <dgm:chMax/>
          <dgm:chPref val="3"/>
        </dgm:presLayoutVars>
      </dgm:prSet>
      <dgm:spPr/>
    </dgm:pt>
    <dgm:pt modelId="{B9A54BAF-3E10-4344-A193-1582718EA194}" type="pres">
      <dgm:prSet presAssocID="{136686F1-630E-4401-8143-A341CEB3E020}" presName="titleText2" presStyleLbl="fgAcc1" presStyleIdx="4" presStyleCnt="16" custScaleY="270645" custLinFactY="100000" custLinFactNeighborX="-2353" custLinFactNeighborY="163852">
        <dgm:presLayoutVars>
          <dgm:chMax val="0"/>
          <dgm:chPref val="0"/>
        </dgm:presLayoutVars>
      </dgm:prSet>
      <dgm:spPr/>
    </dgm:pt>
    <dgm:pt modelId="{0C553949-C7CC-46AF-999A-1B9150EA809C}" type="pres">
      <dgm:prSet presAssocID="{136686F1-630E-4401-8143-A341CEB3E020}" presName="rootConnector" presStyleLbl="node3" presStyleIdx="0" presStyleCnt="0"/>
      <dgm:spPr/>
    </dgm:pt>
    <dgm:pt modelId="{00E2EBDA-3D55-4D0B-93A4-0CAA622E8476}" type="pres">
      <dgm:prSet presAssocID="{136686F1-630E-4401-8143-A341CEB3E020}" presName="hierChild4" presStyleCnt="0"/>
      <dgm:spPr/>
    </dgm:pt>
    <dgm:pt modelId="{142A3577-748D-4CEF-830A-BE1DB48B03A8}" type="pres">
      <dgm:prSet presAssocID="{136686F1-630E-4401-8143-A341CEB3E020}" presName="hierChild5" presStyleCnt="0"/>
      <dgm:spPr/>
    </dgm:pt>
    <dgm:pt modelId="{3817515E-A2FB-4C39-8F25-5DDDCEDB7EB8}" type="pres">
      <dgm:prSet presAssocID="{EC521441-1D6C-4862-849B-B228500B1655}" presName="Name37" presStyleLbl="parChTrans1D3" presStyleIdx="2" presStyleCnt="11"/>
      <dgm:spPr/>
    </dgm:pt>
    <dgm:pt modelId="{C9DB7928-E524-47D7-A415-FB62DC81C15F}" type="pres">
      <dgm:prSet presAssocID="{D7AFA1E4-0594-4588-8CC1-2FF86CF517FF}" presName="hierRoot2" presStyleCnt="0">
        <dgm:presLayoutVars>
          <dgm:hierBranch val="init"/>
        </dgm:presLayoutVars>
      </dgm:prSet>
      <dgm:spPr/>
    </dgm:pt>
    <dgm:pt modelId="{2C75CBE3-C818-4D38-B60E-51AE264EAD36}" type="pres">
      <dgm:prSet presAssocID="{D7AFA1E4-0594-4588-8CC1-2FF86CF517FF}" presName="rootComposite" presStyleCnt="0"/>
      <dgm:spPr/>
    </dgm:pt>
    <dgm:pt modelId="{EA308709-5D2B-4DB0-920A-3B9CAF0FE5F9}" type="pres">
      <dgm:prSet presAssocID="{D7AFA1E4-0594-4588-8CC1-2FF86CF517FF}" presName="rootText" presStyleLbl="node1" presStyleIdx="5" presStyleCnt="16" custScaleY="287164" custLinFactNeighborX="6670">
        <dgm:presLayoutVars>
          <dgm:chMax/>
          <dgm:chPref val="3"/>
        </dgm:presLayoutVars>
      </dgm:prSet>
      <dgm:spPr/>
    </dgm:pt>
    <dgm:pt modelId="{4A0CD279-74A8-452F-8D8E-288429BD9984}" type="pres">
      <dgm:prSet presAssocID="{D7AFA1E4-0594-4588-8CC1-2FF86CF517FF}" presName="titleText2" presStyleLbl="fgAcc1" presStyleIdx="5" presStyleCnt="16" custScaleY="270525" custLinFactY="100000" custLinFactNeighborX="4707" custLinFactNeighborY="169989">
        <dgm:presLayoutVars>
          <dgm:chMax val="0"/>
          <dgm:chPref val="0"/>
        </dgm:presLayoutVars>
      </dgm:prSet>
      <dgm:spPr/>
    </dgm:pt>
    <dgm:pt modelId="{29190F22-1AC1-4454-9EE3-DA08B43513E1}" type="pres">
      <dgm:prSet presAssocID="{D7AFA1E4-0594-4588-8CC1-2FF86CF517FF}" presName="rootConnector" presStyleLbl="node3" presStyleIdx="0" presStyleCnt="0"/>
      <dgm:spPr/>
    </dgm:pt>
    <dgm:pt modelId="{16B6470A-5636-46C1-BFD5-2F9E3350E7AF}" type="pres">
      <dgm:prSet presAssocID="{D7AFA1E4-0594-4588-8CC1-2FF86CF517FF}" presName="hierChild4" presStyleCnt="0"/>
      <dgm:spPr/>
    </dgm:pt>
    <dgm:pt modelId="{6D10C802-0897-4810-9D5E-EDBDD6B350C4}" type="pres">
      <dgm:prSet presAssocID="{D7AFA1E4-0594-4588-8CC1-2FF86CF517FF}" presName="hierChild5" presStyleCnt="0"/>
      <dgm:spPr/>
    </dgm:pt>
    <dgm:pt modelId="{BF9B7538-A9E0-448D-A2C0-CA1127071A5A}" type="pres">
      <dgm:prSet presAssocID="{9F61457D-CF1F-4602-AFFE-6BB946291C5C}" presName="Name37" presStyleLbl="parChTrans1D3" presStyleIdx="3" presStyleCnt="11"/>
      <dgm:spPr/>
    </dgm:pt>
    <dgm:pt modelId="{089FE89E-96C9-44EB-8E84-5FBBEBB14615}" type="pres">
      <dgm:prSet presAssocID="{BAC82F7A-6F6C-4BE4-A078-F7BFF3EDE8E9}" presName="hierRoot2" presStyleCnt="0">
        <dgm:presLayoutVars>
          <dgm:hierBranch val="init"/>
        </dgm:presLayoutVars>
      </dgm:prSet>
      <dgm:spPr/>
    </dgm:pt>
    <dgm:pt modelId="{7EBE332E-42C4-4F27-B264-796C83B0675B}" type="pres">
      <dgm:prSet presAssocID="{BAC82F7A-6F6C-4BE4-A078-F7BFF3EDE8E9}" presName="rootComposite" presStyleCnt="0"/>
      <dgm:spPr/>
    </dgm:pt>
    <dgm:pt modelId="{040DDE9F-F34D-480F-BF69-DAEE6B3E7C53}" type="pres">
      <dgm:prSet presAssocID="{BAC82F7A-6F6C-4BE4-A078-F7BFF3EDE8E9}" presName="rootText" presStyleLbl="node1" presStyleIdx="6" presStyleCnt="16" custScaleY="287164" custLinFactNeighborX="6670">
        <dgm:presLayoutVars>
          <dgm:chMax/>
          <dgm:chPref val="3"/>
        </dgm:presLayoutVars>
      </dgm:prSet>
      <dgm:spPr/>
    </dgm:pt>
    <dgm:pt modelId="{DB59710D-6501-48E7-86AE-12B95755842C}" type="pres">
      <dgm:prSet presAssocID="{BAC82F7A-6F6C-4BE4-A078-F7BFF3EDE8E9}" presName="titleText2" presStyleLbl="fgAcc1" presStyleIdx="6" presStyleCnt="16" custScaleX="122849" custScaleY="196526" custLinFactY="100000" custLinFactNeighborX="2358" custLinFactNeighborY="151579">
        <dgm:presLayoutVars>
          <dgm:chMax val="0"/>
          <dgm:chPref val="0"/>
        </dgm:presLayoutVars>
      </dgm:prSet>
      <dgm:spPr/>
    </dgm:pt>
    <dgm:pt modelId="{0398D37A-E9F0-414C-82CF-9F54BF2F1099}" type="pres">
      <dgm:prSet presAssocID="{BAC82F7A-6F6C-4BE4-A078-F7BFF3EDE8E9}" presName="rootConnector" presStyleLbl="node3" presStyleIdx="0" presStyleCnt="0"/>
      <dgm:spPr/>
    </dgm:pt>
    <dgm:pt modelId="{05F5ED61-0F83-43FB-91B5-A4660167EC7C}" type="pres">
      <dgm:prSet presAssocID="{BAC82F7A-6F6C-4BE4-A078-F7BFF3EDE8E9}" presName="hierChild4" presStyleCnt="0"/>
      <dgm:spPr/>
    </dgm:pt>
    <dgm:pt modelId="{163CB3DC-A962-45BC-B835-7A369AB1C18F}" type="pres">
      <dgm:prSet presAssocID="{BAC82F7A-6F6C-4BE4-A078-F7BFF3EDE8E9}" presName="hierChild5" presStyleCnt="0"/>
      <dgm:spPr/>
    </dgm:pt>
    <dgm:pt modelId="{70A2E09E-BF4F-467C-8D5B-86D2E33FB415}" type="pres">
      <dgm:prSet presAssocID="{67C1A58A-D87C-4581-93B0-0DC85B0EED2A}" presName="Name37" presStyleLbl="parChTrans1D3" presStyleIdx="4" presStyleCnt="11"/>
      <dgm:spPr/>
    </dgm:pt>
    <dgm:pt modelId="{C4AB40A9-E2F7-4000-B9E1-0ECD7CFA5B51}" type="pres">
      <dgm:prSet presAssocID="{3FE9B370-6764-4CFF-B3F1-A0FB1DA15A70}" presName="hierRoot2" presStyleCnt="0">
        <dgm:presLayoutVars>
          <dgm:hierBranch val="init"/>
        </dgm:presLayoutVars>
      </dgm:prSet>
      <dgm:spPr/>
    </dgm:pt>
    <dgm:pt modelId="{0B97F82E-0D99-4EAE-A426-711522D5939F}" type="pres">
      <dgm:prSet presAssocID="{3FE9B370-6764-4CFF-B3F1-A0FB1DA15A70}" presName="rootComposite" presStyleCnt="0"/>
      <dgm:spPr/>
    </dgm:pt>
    <dgm:pt modelId="{28B67020-E427-48E7-BE0A-408BBC11EA5B}" type="pres">
      <dgm:prSet presAssocID="{3FE9B370-6764-4CFF-B3F1-A0FB1DA15A70}" presName="rootText" presStyleLbl="node1" presStyleIdx="7" presStyleCnt="16" custScaleY="287164" custLinFactNeighborX="6670">
        <dgm:presLayoutVars>
          <dgm:chMax/>
          <dgm:chPref val="3"/>
        </dgm:presLayoutVars>
      </dgm:prSet>
      <dgm:spPr/>
    </dgm:pt>
    <dgm:pt modelId="{84D5FFB5-7BAF-443A-A777-D201980B0DE8}" type="pres">
      <dgm:prSet presAssocID="{3FE9B370-6764-4CFF-B3F1-A0FB1DA15A70}" presName="titleText2" presStyleLbl="fgAcc1" presStyleIdx="7" presStyleCnt="16" custScaleY="171863" custLinFactY="100000" custLinFactNeighborX="-1177" custLinFactNeighborY="145444">
        <dgm:presLayoutVars>
          <dgm:chMax val="0"/>
          <dgm:chPref val="0"/>
        </dgm:presLayoutVars>
      </dgm:prSet>
      <dgm:spPr/>
    </dgm:pt>
    <dgm:pt modelId="{3355E111-0568-4EBC-A04A-6A54F7AC41CB}" type="pres">
      <dgm:prSet presAssocID="{3FE9B370-6764-4CFF-B3F1-A0FB1DA15A70}" presName="rootConnector" presStyleLbl="node3" presStyleIdx="0" presStyleCnt="0"/>
      <dgm:spPr/>
    </dgm:pt>
    <dgm:pt modelId="{8A1C738F-F461-4728-BFF1-484B829E12DB}" type="pres">
      <dgm:prSet presAssocID="{3FE9B370-6764-4CFF-B3F1-A0FB1DA15A70}" presName="hierChild4" presStyleCnt="0"/>
      <dgm:spPr/>
    </dgm:pt>
    <dgm:pt modelId="{42C355E7-7086-4929-932F-EF5E80F0E453}" type="pres">
      <dgm:prSet presAssocID="{3FE9B370-6764-4CFF-B3F1-A0FB1DA15A70}" presName="hierChild5" presStyleCnt="0"/>
      <dgm:spPr/>
    </dgm:pt>
    <dgm:pt modelId="{B5A7AA8A-91F6-48DD-8582-0F2BEB819B56}" type="pres">
      <dgm:prSet presAssocID="{7BD45C52-488F-4ABF-9A51-249E4A5E6E93}" presName="Name37" presStyleLbl="parChTrans1D3" presStyleIdx="5" presStyleCnt="11"/>
      <dgm:spPr/>
    </dgm:pt>
    <dgm:pt modelId="{0E4D1788-7762-46D6-80D7-378163678CB8}" type="pres">
      <dgm:prSet presAssocID="{E13EDA2F-0B72-477F-8C37-2691976BF477}" presName="hierRoot2" presStyleCnt="0">
        <dgm:presLayoutVars>
          <dgm:hierBranch val="init"/>
        </dgm:presLayoutVars>
      </dgm:prSet>
      <dgm:spPr/>
    </dgm:pt>
    <dgm:pt modelId="{F6361C9D-DC3A-46C1-B845-86F010573098}" type="pres">
      <dgm:prSet presAssocID="{E13EDA2F-0B72-477F-8C37-2691976BF477}" presName="rootComposite" presStyleCnt="0"/>
      <dgm:spPr/>
    </dgm:pt>
    <dgm:pt modelId="{E8A3CB6E-8C15-4257-90C1-DFE5254F4A00}" type="pres">
      <dgm:prSet presAssocID="{E13EDA2F-0B72-477F-8C37-2691976BF477}" presName="rootText" presStyleLbl="node1" presStyleIdx="8" presStyleCnt="16" custScaleY="285792" custLinFactNeighborX="3335">
        <dgm:presLayoutVars>
          <dgm:chMax/>
          <dgm:chPref val="3"/>
        </dgm:presLayoutVars>
      </dgm:prSet>
      <dgm:spPr/>
    </dgm:pt>
    <dgm:pt modelId="{2A6BF468-8972-405F-B958-171952026FAB}" type="pres">
      <dgm:prSet presAssocID="{E13EDA2F-0B72-477F-8C37-2691976BF477}" presName="titleText2" presStyleLbl="fgAcc1" presStyleIdx="8" presStyleCnt="16" custScaleY="204927" custLinFactY="100000" custLinFactNeighborX="-5658" custLinFactNeighborY="145444">
        <dgm:presLayoutVars>
          <dgm:chMax val="0"/>
          <dgm:chPref val="0"/>
        </dgm:presLayoutVars>
      </dgm:prSet>
      <dgm:spPr/>
    </dgm:pt>
    <dgm:pt modelId="{C379B34C-7D07-42E7-B387-50143164562B}" type="pres">
      <dgm:prSet presAssocID="{E13EDA2F-0B72-477F-8C37-2691976BF477}" presName="rootConnector" presStyleLbl="node3" presStyleIdx="0" presStyleCnt="0"/>
      <dgm:spPr/>
    </dgm:pt>
    <dgm:pt modelId="{DC270A72-DE3E-4AF1-9954-04D8E042272D}" type="pres">
      <dgm:prSet presAssocID="{E13EDA2F-0B72-477F-8C37-2691976BF477}" presName="hierChild4" presStyleCnt="0"/>
      <dgm:spPr/>
    </dgm:pt>
    <dgm:pt modelId="{DB50B109-53CA-4A80-B05E-4547A67AB045}" type="pres">
      <dgm:prSet presAssocID="{E13EDA2F-0B72-477F-8C37-2691976BF477}" presName="hierChild5" presStyleCnt="0"/>
      <dgm:spPr/>
    </dgm:pt>
    <dgm:pt modelId="{140C1ACF-C647-4CB3-8836-0DFFC234629C}" type="pres">
      <dgm:prSet presAssocID="{EDAE5219-0E2D-4E17-8363-9D2FB83FC20B}" presName="Name37" presStyleLbl="parChTrans1D3" presStyleIdx="6" presStyleCnt="11"/>
      <dgm:spPr/>
    </dgm:pt>
    <dgm:pt modelId="{A5665716-4CBF-413F-9F64-73A6CAEB71F1}" type="pres">
      <dgm:prSet presAssocID="{D652E22D-9E87-46E0-8771-7D1191F0F108}" presName="hierRoot2" presStyleCnt="0">
        <dgm:presLayoutVars>
          <dgm:hierBranch val="init"/>
        </dgm:presLayoutVars>
      </dgm:prSet>
      <dgm:spPr/>
    </dgm:pt>
    <dgm:pt modelId="{6A601649-C308-4B4E-ACDA-BFE92450F5CC}" type="pres">
      <dgm:prSet presAssocID="{D652E22D-9E87-46E0-8771-7D1191F0F108}" presName="rootComposite" presStyleCnt="0"/>
      <dgm:spPr/>
    </dgm:pt>
    <dgm:pt modelId="{C4A57609-3B52-4A65-844A-444CD2CE6832}" type="pres">
      <dgm:prSet presAssocID="{D652E22D-9E87-46E0-8771-7D1191F0F108}" presName="rootText" presStyleLbl="node1" presStyleIdx="9" presStyleCnt="16" custScaleY="285792">
        <dgm:presLayoutVars>
          <dgm:chMax/>
          <dgm:chPref val="3"/>
        </dgm:presLayoutVars>
      </dgm:prSet>
      <dgm:spPr/>
    </dgm:pt>
    <dgm:pt modelId="{C78A70B0-24F0-4924-BBAB-66092F7C0052}" type="pres">
      <dgm:prSet presAssocID="{D652E22D-9E87-46E0-8771-7D1191F0F108}" presName="titleText2" presStyleLbl="fgAcc1" presStyleIdx="9" presStyleCnt="16" custScaleX="87938" custScaleY="464871" custLinFactY="100000" custLinFactNeighborX="-14426" custLinFactNeighborY="145444">
        <dgm:presLayoutVars>
          <dgm:chMax val="0"/>
          <dgm:chPref val="0"/>
        </dgm:presLayoutVars>
      </dgm:prSet>
      <dgm:spPr/>
    </dgm:pt>
    <dgm:pt modelId="{50BC3D3A-CB4F-44E7-9437-AC3F4246B266}" type="pres">
      <dgm:prSet presAssocID="{D652E22D-9E87-46E0-8771-7D1191F0F108}" presName="rootConnector" presStyleLbl="node3" presStyleIdx="0" presStyleCnt="0"/>
      <dgm:spPr/>
    </dgm:pt>
    <dgm:pt modelId="{03DF287D-3784-4C58-B881-0F860C4128B2}" type="pres">
      <dgm:prSet presAssocID="{D652E22D-9E87-46E0-8771-7D1191F0F108}" presName="hierChild4" presStyleCnt="0"/>
      <dgm:spPr/>
    </dgm:pt>
    <dgm:pt modelId="{1E5EBC31-7D4B-41F5-981F-C7BF8D33BFF1}" type="pres">
      <dgm:prSet presAssocID="{D652E22D-9E87-46E0-8771-7D1191F0F108}" presName="hierChild5" presStyleCnt="0"/>
      <dgm:spPr/>
    </dgm:pt>
    <dgm:pt modelId="{66A4AAAE-C8B2-4BC5-8315-4EAC22BC44C2}" type="pres">
      <dgm:prSet presAssocID="{3B498DB8-8AAE-41B8-A5EC-8D5BD69FCA24}" presName="Name37" presStyleLbl="parChTrans1D3" presStyleIdx="7" presStyleCnt="11"/>
      <dgm:spPr/>
    </dgm:pt>
    <dgm:pt modelId="{51FD5403-54DD-486D-A153-047ECC23D1F9}" type="pres">
      <dgm:prSet presAssocID="{6AF21895-4487-499C-BE1E-D670B942C00E}" presName="hierRoot2" presStyleCnt="0">
        <dgm:presLayoutVars>
          <dgm:hierBranch val="init"/>
        </dgm:presLayoutVars>
      </dgm:prSet>
      <dgm:spPr/>
    </dgm:pt>
    <dgm:pt modelId="{874993EC-7E96-43D5-8831-132685AE130E}" type="pres">
      <dgm:prSet presAssocID="{6AF21895-4487-499C-BE1E-D670B942C00E}" presName="rootComposite" presStyleCnt="0"/>
      <dgm:spPr/>
    </dgm:pt>
    <dgm:pt modelId="{470AB90E-FA22-46E0-9F1B-06D73091FAE5}" type="pres">
      <dgm:prSet presAssocID="{6AF21895-4487-499C-BE1E-D670B942C00E}" presName="rootText" presStyleLbl="node1" presStyleIdx="10" presStyleCnt="16" custScaleY="285792">
        <dgm:presLayoutVars>
          <dgm:chMax/>
          <dgm:chPref val="3"/>
        </dgm:presLayoutVars>
      </dgm:prSet>
      <dgm:spPr/>
    </dgm:pt>
    <dgm:pt modelId="{1C892E7E-8340-4F5C-81E6-41B54E730437}" type="pres">
      <dgm:prSet presAssocID="{6AF21895-4487-499C-BE1E-D670B942C00E}" presName="titleText2" presStyleLbl="fgAcc1" presStyleIdx="10" presStyleCnt="16" custScaleY="210483" custLinFactY="100000" custLinFactNeighborY="145444">
        <dgm:presLayoutVars>
          <dgm:chMax val="0"/>
          <dgm:chPref val="0"/>
        </dgm:presLayoutVars>
      </dgm:prSet>
      <dgm:spPr/>
    </dgm:pt>
    <dgm:pt modelId="{B8879FF5-9455-4B68-9A3B-9CACE2FF5835}" type="pres">
      <dgm:prSet presAssocID="{6AF21895-4487-499C-BE1E-D670B942C00E}" presName="rootConnector" presStyleLbl="node3" presStyleIdx="0" presStyleCnt="0"/>
      <dgm:spPr/>
    </dgm:pt>
    <dgm:pt modelId="{BA66139D-3863-4A3A-85F1-D4EF6D2747C2}" type="pres">
      <dgm:prSet presAssocID="{6AF21895-4487-499C-BE1E-D670B942C00E}" presName="hierChild4" presStyleCnt="0"/>
      <dgm:spPr/>
    </dgm:pt>
    <dgm:pt modelId="{58C6D104-CC78-44CE-BC65-75E995F8348B}" type="pres">
      <dgm:prSet presAssocID="{6AF21895-4487-499C-BE1E-D670B942C00E}" presName="hierChild5" presStyleCnt="0"/>
      <dgm:spPr/>
    </dgm:pt>
    <dgm:pt modelId="{73D04E09-2DF1-492C-9E76-FC5C2899BCB2}" type="pres">
      <dgm:prSet presAssocID="{888EECA2-599F-4BD9-9F06-D588789FFBDA}" presName="Name37" presStyleLbl="parChTrans1D3" presStyleIdx="8" presStyleCnt="11"/>
      <dgm:spPr/>
    </dgm:pt>
    <dgm:pt modelId="{3DF33E52-5EA2-4165-961F-666E55DA2E10}" type="pres">
      <dgm:prSet presAssocID="{79952FD1-A72E-4056-B204-AF3A6E0F090A}" presName="hierRoot2" presStyleCnt="0">
        <dgm:presLayoutVars>
          <dgm:hierBranch val="init"/>
        </dgm:presLayoutVars>
      </dgm:prSet>
      <dgm:spPr/>
    </dgm:pt>
    <dgm:pt modelId="{52742A97-2BF1-4262-8028-80EA2D376134}" type="pres">
      <dgm:prSet presAssocID="{79952FD1-A72E-4056-B204-AF3A6E0F090A}" presName="rootComposite" presStyleCnt="0"/>
      <dgm:spPr/>
    </dgm:pt>
    <dgm:pt modelId="{290BCA98-B3FA-443F-93C3-1F98B3C7568B}" type="pres">
      <dgm:prSet presAssocID="{79952FD1-A72E-4056-B204-AF3A6E0F090A}" presName="rootText" presStyleLbl="node1" presStyleIdx="11" presStyleCnt="16" custScaleY="285792">
        <dgm:presLayoutVars>
          <dgm:chMax/>
          <dgm:chPref val="3"/>
        </dgm:presLayoutVars>
      </dgm:prSet>
      <dgm:spPr/>
    </dgm:pt>
    <dgm:pt modelId="{E6E08341-8DC9-4283-A152-BD66AA226E48}" type="pres">
      <dgm:prSet presAssocID="{79952FD1-A72E-4056-B204-AF3A6E0F090A}" presName="titleText2" presStyleLbl="fgAcc1" presStyleIdx="11" presStyleCnt="16" custScaleY="260850" custLinFactY="100000" custLinFactNeighborY="145444">
        <dgm:presLayoutVars>
          <dgm:chMax val="0"/>
          <dgm:chPref val="0"/>
        </dgm:presLayoutVars>
      </dgm:prSet>
      <dgm:spPr/>
    </dgm:pt>
    <dgm:pt modelId="{EFF55F1C-B272-438A-9AF5-6F33EC530676}" type="pres">
      <dgm:prSet presAssocID="{79952FD1-A72E-4056-B204-AF3A6E0F090A}" presName="rootConnector" presStyleLbl="node3" presStyleIdx="0" presStyleCnt="0"/>
      <dgm:spPr/>
    </dgm:pt>
    <dgm:pt modelId="{8223BF1C-8688-4F0B-9619-B43D5F7F5112}" type="pres">
      <dgm:prSet presAssocID="{79952FD1-A72E-4056-B204-AF3A6E0F090A}" presName="hierChild4" presStyleCnt="0"/>
      <dgm:spPr/>
    </dgm:pt>
    <dgm:pt modelId="{AF39D761-D90A-4BE5-96D3-44064C026A93}" type="pres">
      <dgm:prSet presAssocID="{79952FD1-A72E-4056-B204-AF3A6E0F090A}" presName="hierChild5" presStyleCnt="0"/>
      <dgm:spPr/>
    </dgm:pt>
    <dgm:pt modelId="{3518E500-F7CA-4985-8B42-864D07F03F76}" type="pres">
      <dgm:prSet presAssocID="{C8D86A2C-7A2B-41D9-B77E-C89726CF8FAC}" presName="Name37" presStyleLbl="parChTrans1D3" presStyleIdx="9" presStyleCnt="11"/>
      <dgm:spPr/>
    </dgm:pt>
    <dgm:pt modelId="{6C65C8D0-03F0-4F1D-8E3E-720276AB86C5}" type="pres">
      <dgm:prSet presAssocID="{28C1EDDB-2755-4A26-BDF8-8E0FADAE7F63}" presName="hierRoot2" presStyleCnt="0">
        <dgm:presLayoutVars>
          <dgm:hierBranch val="init"/>
        </dgm:presLayoutVars>
      </dgm:prSet>
      <dgm:spPr/>
    </dgm:pt>
    <dgm:pt modelId="{12F9C935-BF19-4487-B062-B18D050B0383}" type="pres">
      <dgm:prSet presAssocID="{28C1EDDB-2755-4A26-BDF8-8E0FADAE7F63}" presName="rootComposite" presStyleCnt="0"/>
      <dgm:spPr/>
    </dgm:pt>
    <dgm:pt modelId="{F0C68C65-4C00-445A-A85D-62E629A0DEB2}" type="pres">
      <dgm:prSet presAssocID="{28C1EDDB-2755-4A26-BDF8-8E0FADAE7F63}" presName="rootText" presStyleLbl="node1" presStyleIdx="12" presStyleCnt="16" custScaleY="285792">
        <dgm:presLayoutVars>
          <dgm:chMax/>
          <dgm:chPref val="3"/>
        </dgm:presLayoutVars>
      </dgm:prSet>
      <dgm:spPr/>
    </dgm:pt>
    <dgm:pt modelId="{A33A7F65-7F35-47F3-8FE9-47BC3A9A449B}" type="pres">
      <dgm:prSet presAssocID="{28C1EDDB-2755-4A26-BDF8-8E0FADAE7F63}" presName="titleText2" presStyleLbl="fgAcc1" presStyleIdx="12" presStyleCnt="16" custScaleX="78480" custScaleY="278099" custLinFactY="100000" custLinFactNeighborX="-11907" custLinFactNeighborY="101958">
        <dgm:presLayoutVars>
          <dgm:chMax val="0"/>
          <dgm:chPref val="0"/>
        </dgm:presLayoutVars>
      </dgm:prSet>
      <dgm:spPr/>
    </dgm:pt>
    <dgm:pt modelId="{11BEE994-DE9F-4053-B8CF-8313A96E7560}" type="pres">
      <dgm:prSet presAssocID="{28C1EDDB-2755-4A26-BDF8-8E0FADAE7F63}" presName="rootConnector" presStyleLbl="node3" presStyleIdx="0" presStyleCnt="0"/>
      <dgm:spPr/>
    </dgm:pt>
    <dgm:pt modelId="{FC9929B8-182E-4AF7-9865-F60E7130099F}" type="pres">
      <dgm:prSet presAssocID="{28C1EDDB-2755-4A26-BDF8-8E0FADAE7F63}" presName="hierChild4" presStyleCnt="0"/>
      <dgm:spPr/>
    </dgm:pt>
    <dgm:pt modelId="{F976D904-640B-48CE-90E0-BFDE06E02A3E}" type="pres">
      <dgm:prSet presAssocID="{28C1EDDB-2755-4A26-BDF8-8E0FADAE7F63}" presName="hierChild5" presStyleCnt="0"/>
      <dgm:spPr/>
    </dgm:pt>
    <dgm:pt modelId="{5E1BD0BB-5956-42E9-9906-71A5142A644D}" type="pres">
      <dgm:prSet presAssocID="{5B091163-6717-4382-B9CC-285BC6EF7489}" presName="Name37" presStyleLbl="parChTrans1D3" presStyleIdx="10" presStyleCnt="11"/>
      <dgm:spPr/>
    </dgm:pt>
    <dgm:pt modelId="{0138BC28-E20D-4F44-9386-C595DB7A6F9F}" type="pres">
      <dgm:prSet presAssocID="{0B45D2FD-9458-4BD0-99AD-35BE811FEE42}" presName="hierRoot2" presStyleCnt="0">
        <dgm:presLayoutVars>
          <dgm:hierBranch val="init"/>
        </dgm:presLayoutVars>
      </dgm:prSet>
      <dgm:spPr/>
    </dgm:pt>
    <dgm:pt modelId="{2D83B49A-0BF4-4157-ACDD-3FCD4DDDCA60}" type="pres">
      <dgm:prSet presAssocID="{0B45D2FD-9458-4BD0-99AD-35BE811FEE42}" presName="rootComposite" presStyleCnt="0"/>
      <dgm:spPr/>
    </dgm:pt>
    <dgm:pt modelId="{4ABB2C93-38E4-432B-8C6E-2163ABF04687}" type="pres">
      <dgm:prSet presAssocID="{0B45D2FD-9458-4BD0-99AD-35BE811FEE42}" presName="rootText" presStyleLbl="node1" presStyleIdx="13" presStyleCnt="16" custScaleX="118655" custScaleY="273807">
        <dgm:presLayoutVars>
          <dgm:chMax/>
          <dgm:chPref val="3"/>
        </dgm:presLayoutVars>
      </dgm:prSet>
      <dgm:spPr/>
    </dgm:pt>
    <dgm:pt modelId="{58D86E23-13BF-4742-AEEC-84B026A1E85C}" type="pres">
      <dgm:prSet presAssocID="{0B45D2FD-9458-4BD0-99AD-35BE811FEE42}" presName="titleText2" presStyleLbl="fgAcc1" presStyleIdx="13" presStyleCnt="16" custScaleY="242890" custLinFactY="100000" custLinFactNeighborX="1292" custLinFactNeighborY="157051">
        <dgm:presLayoutVars>
          <dgm:chMax val="0"/>
          <dgm:chPref val="0"/>
        </dgm:presLayoutVars>
      </dgm:prSet>
      <dgm:spPr/>
    </dgm:pt>
    <dgm:pt modelId="{2E195ECB-DE60-48A1-8FBF-B3BA4C3D7E91}" type="pres">
      <dgm:prSet presAssocID="{0B45D2FD-9458-4BD0-99AD-35BE811FEE42}" presName="rootConnector" presStyleLbl="node3" presStyleIdx="0" presStyleCnt="0"/>
      <dgm:spPr/>
    </dgm:pt>
    <dgm:pt modelId="{89132C9B-8D0E-4A39-8B0B-0483AD69DF13}" type="pres">
      <dgm:prSet presAssocID="{0B45D2FD-9458-4BD0-99AD-35BE811FEE42}" presName="hierChild4" presStyleCnt="0"/>
      <dgm:spPr/>
    </dgm:pt>
    <dgm:pt modelId="{ACC7F6C9-D256-4D6E-B8EA-29A377EF2013}" type="pres">
      <dgm:prSet presAssocID="{0B45D2FD-9458-4BD0-99AD-35BE811FEE42}" presName="hierChild5" presStyleCnt="0"/>
      <dgm:spPr/>
    </dgm:pt>
    <dgm:pt modelId="{4EB606B4-49D3-4EB9-B8C3-0EAD6284B301}" type="pres">
      <dgm:prSet presAssocID="{2FA6DB28-14F3-4A4A-8629-0D3E40A1E448}" presName="hierChild5" presStyleCnt="0"/>
      <dgm:spPr/>
    </dgm:pt>
    <dgm:pt modelId="{A360C4CF-4B14-4928-9D64-90FA6D0879E5}" type="pres">
      <dgm:prSet presAssocID="{8253BEAE-B02B-4A2B-B3CE-5A682C23F314}" presName="Name37" presStyleLbl="parChTrans1D2" presStyleIdx="3" presStyleCnt="5"/>
      <dgm:spPr/>
    </dgm:pt>
    <dgm:pt modelId="{CBF734BB-511F-405D-9333-E672E70DB313}" type="pres">
      <dgm:prSet presAssocID="{BBE66C82-575C-49A1-A4A9-43319B714088}" presName="hierRoot2" presStyleCnt="0">
        <dgm:presLayoutVars>
          <dgm:hierBranch val="init"/>
        </dgm:presLayoutVars>
      </dgm:prSet>
      <dgm:spPr/>
    </dgm:pt>
    <dgm:pt modelId="{1F4EC6BD-0F15-4DD9-AF87-C411A399A1EF}" type="pres">
      <dgm:prSet presAssocID="{BBE66C82-575C-49A1-A4A9-43319B714088}" presName="rootComposite" presStyleCnt="0"/>
      <dgm:spPr/>
    </dgm:pt>
    <dgm:pt modelId="{E46160E4-7225-408F-BEA5-F1E9EF21E44E}" type="pres">
      <dgm:prSet presAssocID="{BBE66C82-575C-49A1-A4A9-43319B714088}" presName="rootText" presStyleLbl="node1" presStyleIdx="14" presStyleCnt="16" custScaleX="104388" custScaleY="203676" custLinFactNeighborX="1059" custLinFactNeighborY="-2632">
        <dgm:presLayoutVars>
          <dgm:chMax/>
          <dgm:chPref val="3"/>
        </dgm:presLayoutVars>
      </dgm:prSet>
      <dgm:spPr/>
    </dgm:pt>
    <dgm:pt modelId="{A1BCD0C7-4955-4261-A3A8-EE3CA6F79962}" type="pres">
      <dgm:prSet presAssocID="{BBE66C82-575C-49A1-A4A9-43319B714088}" presName="titleText2" presStyleLbl="fgAcc1" presStyleIdx="14" presStyleCnt="16" custScaleX="151018" custScaleY="179125" custLinFactY="15939" custLinFactNeighborX="3568" custLinFactNeighborY="100000">
        <dgm:presLayoutVars>
          <dgm:chMax val="0"/>
          <dgm:chPref val="0"/>
        </dgm:presLayoutVars>
      </dgm:prSet>
      <dgm:spPr/>
    </dgm:pt>
    <dgm:pt modelId="{04FF6257-5C08-42F0-96BD-58DE24EEF204}" type="pres">
      <dgm:prSet presAssocID="{BBE66C82-575C-49A1-A4A9-43319B714088}" presName="rootConnector" presStyleLbl="node2" presStyleIdx="0" presStyleCnt="0"/>
      <dgm:spPr/>
    </dgm:pt>
    <dgm:pt modelId="{D08A27DE-E5CA-43AD-B271-5B071401D234}" type="pres">
      <dgm:prSet presAssocID="{BBE66C82-575C-49A1-A4A9-43319B714088}" presName="hierChild4" presStyleCnt="0"/>
      <dgm:spPr/>
    </dgm:pt>
    <dgm:pt modelId="{EA0900E2-AA33-4833-B16F-8151AAE88574}" type="pres">
      <dgm:prSet presAssocID="{BBE66C82-575C-49A1-A4A9-43319B714088}" presName="hierChild5" presStyleCnt="0"/>
      <dgm:spPr/>
    </dgm:pt>
    <dgm:pt modelId="{D3087ED3-FB98-4769-B0DB-F2CFC58F537B}" type="pres">
      <dgm:prSet presAssocID="{9D6AB5E7-8AE4-4D57-9B7F-864971F428C4}" presName="Name37" presStyleLbl="parChTrans1D2" presStyleIdx="4" presStyleCnt="5"/>
      <dgm:spPr/>
    </dgm:pt>
    <dgm:pt modelId="{59355221-D544-4DEE-886D-8A7B479947FC}" type="pres">
      <dgm:prSet presAssocID="{24F0A1C5-BC9E-401A-B7CF-715AF2CFCAA0}" presName="hierRoot2" presStyleCnt="0">
        <dgm:presLayoutVars>
          <dgm:hierBranch val="init"/>
        </dgm:presLayoutVars>
      </dgm:prSet>
      <dgm:spPr/>
    </dgm:pt>
    <dgm:pt modelId="{F2DD7F49-FDAD-4C38-AFDB-1775FDF62995}" type="pres">
      <dgm:prSet presAssocID="{24F0A1C5-BC9E-401A-B7CF-715AF2CFCAA0}" presName="rootComposite" presStyleCnt="0"/>
      <dgm:spPr/>
    </dgm:pt>
    <dgm:pt modelId="{7EEE03A8-2859-4041-A2DD-8CAB939CAE54}" type="pres">
      <dgm:prSet presAssocID="{24F0A1C5-BC9E-401A-B7CF-715AF2CFCAA0}" presName="rootText" presStyleLbl="node1" presStyleIdx="15" presStyleCnt="16" custScaleX="115811" custScaleY="173783">
        <dgm:presLayoutVars>
          <dgm:chMax/>
          <dgm:chPref val="3"/>
        </dgm:presLayoutVars>
      </dgm:prSet>
      <dgm:spPr/>
    </dgm:pt>
    <dgm:pt modelId="{481C256E-AD09-4D42-9D59-AF0D9BA837C2}" type="pres">
      <dgm:prSet presAssocID="{24F0A1C5-BC9E-401A-B7CF-715AF2CFCAA0}" presName="titleText2" presStyleLbl="fgAcc1" presStyleIdx="15" presStyleCnt="16" custScaleX="159636" custScaleY="293518" custLinFactY="4312" custLinFactNeighborY="100000">
        <dgm:presLayoutVars>
          <dgm:chMax val="0"/>
          <dgm:chPref val="0"/>
        </dgm:presLayoutVars>
      </dgm:prSet>
      <dgm:spPr/>
    </dgm:pt>
    <dgm:pt modelId="{FCD15845-878D-4A35-B78F-5F9F7C6A7054}" type="pres">
      <dgm:prSet presAssocID="{24F0A1C5-BC9E-401A-B7CF-715AF2CFCAA0}" presName="rootConnector" presStyleLbl="node2" presStyleIdx="0" presStyleCnt="0"/>
      <dgm:spPr/>
    </dgm:pt>
    <dgm:pt modelId="{D83606A2-02CE-4C86-9937-A4EF9893A812}" type="pres">
      <dgm:prSet presAssocID="{24F0A1C5-BC9E-401A-B7CF-715AF2CFCAA0}" presName="hierChild4" presStyleCnt="0"/>
      <dgm:spPr/>
    </dgm:pt>
    <dgm:pt modelId="{FCCCC3F9-E22F-4BE6-B893-F6456F347F28}" type="pres">
      <dgm:prSet presAssocID="{24F0A1C5-BC9E-401A-B7CF-715AF2CFCAA0}" presName="hierChild5" presStyleCnt="0"/>
      <dgm:spPr/>
    </dgm:pt>
    <dgm:pt modelId="{535A9C1B-CE47-4ACF-9145-292773458804}" type="pres">
      <dgm:prSet presAssocID="{6DDAF564-C695-46FB-9FCE-2E22F1E6866F}" presName="hierChild3" presStyleCnt="0"/>
      <dgm:spPr/>
    </dgm:pt>
    <dgm:pt modelId="{75FF2DDE-12C5-4629-B1E9-7844E19C41C9}" type="pres">
      <dgm:prSet presAssocID="{EB6DFE6C-98CA-4395-8EE0-304C6034C2E1}" presName="hierRoot1" presStyleCnt="0">
        <dgm:presLayoutVars>
          <dgm:hierBranch val="init"/>
        </dgm:presLayoutVars>
      </dgm:prSet>
      <dgm:spPr/>
    </dgm:pt>
    <dgm:pt modelId="{C8F2DF17-AF17-4752-8341-7547252107E5}" type="pres">
      <dgm:prSet presAssocID="{EB6DFE6C-98CA-4395-8EE0-304C6034C2E1}" presName="rootComposite1" presStyleCnt="0"/>
      <dgm:spPr/>
    </dgm:pt>
    <dgm:pt modelId="{2E82EE2C-3BBC-46DC-BF93-90CA671449B6}" type="pres">
      <dgm:prSet presAssocID="{EB6DFE6C-98CA-4395-8EE0-304C6034C2E1}" presName="rootText1" presStyleLbl="node0" presStyleIdx="1" presStyleCnt="2" custScaleX="139036" custScaleY="186689" custLinFactNeighborY="-8180">
        <dgm:presLayoutVars>
          <dgm:chMax/>
          <dgm:chPref val="3"/>
        </dgm:presLayoutVars>
      </dgm:prSet>
      <dgm:spPr/>
    </dgm:pt>
    <dgm:pt modelId="{ADFA0000-C93F-45C7-8E29-989B88FE6AD7}" type="pres">
      <dgm:prSet presAssocID="{EB6DFE6C-98CA-4395-8EE0-304C6034C2E1}" presName="titleText1" presStyleLbl="fgAcc0" presStyleIdx="1" presStyleCnt="2" custScaleX="122873" custScaleY="155258" custLinFactNeighborX="40565" custLinFactNeighborY="60351">
        <dgm:presLayoutVars>
          <dgm:chMax val="0"/>
          <dgm:chPref val="0"/>
        </dgm:presLayoutVars>
      </dgm:prSet>
      <dgm:spPr/>
    </dgm:pt>
    <dgm:pt modelId="{D489DF30-BB21-4295-B9F8-FBCA4CEC0008}" type="pres">
      <dgm:prSet presAssocID="{EB6DFE6C-98CA-4395-8EE0-304C6034C2E1}" presName="rootConnector1" presStyleLbl="node1" presStyleIdx="15" presStyleCnt="16"/>
      <dgm:spPr/>
    </dgm:pt>
    <dgm:pt modelId="{363BB54F-8CE7-466D-9265-3E2E0E34E61A}" type="pres">
      <dgm:prSet presAssocID="{EB6DFE6C-98CA-4395-8EE0-304C6034C2E1}" presName="hierChild2" presStyleCnt="0"/>
      <dgm:spPr/>
    </dgm:pt>
    <dgm:pt modelId="{5B54BC91-78AE-4252-A955-7A9734E81719}" type="pres">
      <dgm:prSet presAssocID="{EB6DFE6C-98CA-4395-8EE0-304C6034C2E1}" presName="hierChild3" presStyleCnt="0"/>
      <dgm:spPr/>
    </dgm:pt>
  </dgm:ptLst>
  <dgm:cxnLst>
    <dgm:cxn modelId="{94029B00-EEC6-41D2-9469-9BFCCF993B5F}" type="presOf" srcId="{6AF21895-4487-499C-BE1E-D670B942C00E}" destId="{470AB90E-FA22-46E0-9F1B-06D73091FAE5}" srcOrd="0" destOrd="0" presId="urn:microsoft.com/office/officeart/2008/layout/NameandTitleOrganizationalChart"/>
    <dgm:cxn modelId="{656AFF00-AC3B-48B6-B763-98A78FBA8F6E}" type="presOf" srcId="{79952FD1-A72E-4056-B204-AF3A6E0F090A}" destId="{EFF55F1C-B272-438A-9AF5-6F33EC530676}" srcOrd="1" destOrd="0" presId="urn:microsoft.com/office/officeart/2008/layout/NameandTitleOrganizationalChart"/>
    <dgm:cxn modelId="{D4609705-3B55-4F54-BDCE-A69D5352DB97}" type="presOf" srcId="{AAE387EB-8363-463E-8A49-7F529732185F}" destId="{4A0CD279-74A8-452F-8D8E-288429BD9984}" srcOrd="0" destOrd="0" presId="urn:microsoft.com/office/officeart/2008/layout/NameandTitleOrganizationalChart"/>
    <dgm:cxn modelId="{15BFB008-2C42-4C35-A110-0D5A8776BFB2}" type="presOf" srcId="{6DDAF564-C695-46FB-9FCE-2E22F1E6866F}" destId="{E5631C9D-1D7C-422D-8C06-5027AE2BAE4C}" srcOrd="1" destOrd="0" presId="urn:microsoft.com/office/officeart/2008/layout/NameandTitleOrganizationalChart"/>
    <dgm:cxn modelId="{B4C9680B-0D08-4873-9A87-80E27D567E13}" srcId="{2FA6DB28-14F3-4A4A-8629-0D3E40A1E448}" destId="{6AF21895-4487-499C-BE1E-D670B942C00E}" srcOrd="7" destOrd="0" parTransId="{3B498DB8-8AAE-41B8-A5EC-8D5BD69FCA24}" sibTransId="{23AE68A9-5F9C-4712-B86F-586215CDC421}"/>
    <dgm:cxn modelId="{FB7E071B-6238-450F-B8F3-90BB690B2C06}" type="presOf" srcId="{2FA6DB28-14F3-4A4A-8629-0D3E40A1E448}" destId="{DB0C0121-C042-4992-9636-CD616583E28C}" srcOrd="0" destOrd="0" presId="urn:microsoft.com/office/officeart/2008/layout/NameandTitleOrganizationalChart"/>
    <dgm:cxn modelId="{C830271D-6035-4DB1-8246-24894FAE65D9}" type="presOf" srcId="{31558081-2D8F-4E4B-9BB5-1FCF4DE31885}" destId="{C78A70B0-24F0-4924-BBAB-66092F7C0052}" srcOrd="0" destOrd="0" presId="urn:microsoft.com/office/officeart/2008/layout/NameandTitleOrganizationalChart"/>
    <dgm:cxn modelId="{7A3E9127-502C-4446-A01C-B784E4D07FB8}" type="presOf" srcId="{EB6DFE6C-98CA-4395-8EE0-304C6034C2E1}" destId="{D489DF30-BB21-4295-B9F8-FBCA4CEC0008}" srcOrd="1" destOrd="0" presId="urn:microsoft.com/office/officeart/2008/layout/NameandTitleOrganizationalChart"/>
    <dgm:cxn modelId="{D978BD2B-DC0E-43A0-BBAF-4F3918BE4095}" type="presOf" srcId="{7BD45C52-488F-4ABF-9A51-249E4A5E6E93}" destId="{B5A7AA8A-91F6-48DD-8582-0F2BEB819B56}" srcOrd="0" destOrd="0" presId="urn:microsoft.com/office/officeart/2008/layout/NameandTitleOrganizationalChart"/>
    <dgm:cxn modelId="{F23FD830-F9F3-442B-95AA-190FE71B9A2C}" type="presOf" srcId="{D9C23EAF-3293-4AA4-909E-DF658316F2D8}" destId="{0C812C4A-A294-4803-9915-E3B317A3EE92}" srcOrd="0" destOrd="0" presId="urn:microsoft.com/office/officeart/2008/layout/NameandTitleOrganizationalChart"/>
    <dgm:cxn modelId="{378AC931-D7DC-4F98-88C6-843435D29B11}" srcId="{5C87A646-6994-4315-8623-749CB79DB89D}" destId="{EB6DFE6C-98CA-4395-8EE0-304C6034C2E1}" srcOrd="1" destOrd="0" parTransId="{980092FA-59FB-4CB7-89F2-A958E8F76539}" sibTransId="{5039F0AD-7EFD-4DA0-BDA9-9C30729B5CCA}"/>
    <dgm:cxn modelId="{4B37B932-5939-4D61-8FBE-4B385C3301C5}" type="presOf" srcId="{67C1A58A-D87C-4581-93B0-0DC85B0EED2A}" destId="{70A2E09E-BF4F-467C-8D5B-86D2E33FB415}" srcOrd="0" destOrd="0" presId="urn:microsoft.com/office/officeart/2008/layout/NameandTitleOrganizationalChart"/>
    <dgm:cxn modelId="{33F80E35-EAE1-4143-AA60-3BC203D52452}" type="presOf" srcId="{C8D86A2C-7A2B-41D9-B77E-C89726CF8FAC}" destId="{3518E500-F7CA-4985-8B42-864D07F03F76}" srcOrd="0" destOrd="0" presId="urn:microsoft.com/office/officeart/2008/layout/NameandTitleOrganizationalChart"/>
    <dgm:cxn modelId="{13B05736-AE7D-4632-B577-54E091A92DCE}" type="presOf" srcId="{5C87A646-6994-4315-8623-749CB79DB89D}" destId="{60BDE039-FF70-4F7E-9B70-B2A0A6ABB01A}" srcOrd="0" destOrd="0" presId="urn:microsoft.com/office/officeart/2008/layout/NameandTitleOrganizationalChart"/>
    <dgm:cxn modelId="{DBA55F38-F803-48CA-9949-1B1E2699B36C}" type="presOf" srcId="{27B5B2D8-E586-4515-9B83-CC197A1C6310}" destId="{C5173F0E-440B-4B58-9ECB-DBF811593A9D}" srcOrd="0" destOrd="0" presId="urn:microsoft.com/office/officeart/2008/layout/NameandTitleOrganizationalChart"/>
    <dgm:cxn modelId="{163A4B40-244D-452D-9F54-32918DCE5BE6}" srcId="{2FA6DB28-14F3-4A4A-8629-0D3E40A1E448}" destId="{408CF936-00FB-4778-9301-F5CF5C255973}" srcOrd="0" destOrd="0" parTransId="{EA119ABF-D57F-4F43-B235-928A08F596B7}" sibTransId="{E48B9822-F5FE-450B-AC4B-0A8448E2665F}"/>
    <dgm:cxn modelId="{4175A05B-16B3-496E-9CFC-26D37C4B8318}" srcId="{2FA6DB28-14F3-4A4A-8629-0D3E40A1E448}" destId="{28C1EDDB-2755-4A26-BDF8-8E0FADAE7F63}" srcOrd="9" destOrd="0" parTransId="{C8D86A2C-7A2B-41D9-B77E-C89726CF8FAC}" sibTransId="{7C07A481-AE03-486F-8A57-B6FF46963699}"/>
    <dgm:cxn modelId="{CF988560-9AEF-4CC8-898A-8C2FFB793A53}" type="presOf" srcId="{79952FD1-A72E-4056-B204-AF3A6E0F090A}" destId="{290BCA98-B3FA-443F-93C3-1F98B3C7568B}" srcOrd="0" destOrd="0" presId="urn:microsoft.com/office/officeart/2008/layout/NameandTitleOrganizationalChart"/>
    <dgm:cxn modelId="{B1C9DB60-BEAB-41B8-935A-2962D03A78A8}" type="presOf" srcId="{3FE9B370-6764-4CFF-B3F1-A0FB1DA15A70}" destId="{28B67020-E427-48E7-BE0A-408BBC11EA5B}" srcOrd="0" destOrd="0" presId="urn:microsoft.com/office/officeart/2008/layout/NameandTitleOrganizationalChart"/>
    <dgm:cxn modelId="{F9173561-F41F-4F74-B321-8570DD8AED7C}" type="presOf" srcId="{24F0A1C5-BC9E-401A-B7CF-715AF2CFCAA0}" destId="{7EEE03A8-2859-4041-A2DD-8CAB939CAE54}" srcOrd="0" destOrd="0" presId="urn:microsoft.com/office/officeart/2008/layout/NameandTitleOrganizationalChart"/>
    <dgm:cxn modelId="{82E0BC62-6075-43DE-9B30-7B75F9DF110C}" type="presOf" srcId="{EA119ABF-D57F-4F43-B235-928A08F596B7}" destId="{9D44A99F-1AC9-485F-8826-A990142CD082}" srcOrd="0" destOrd="0" presId="urn:microsoft.com/office/officeart/2008/layout/NameandTitleOrganizationalChart"/>
    <dgm:cxn modelId="{05965C44-F2A5-4B78-AF17-5E383BDD6127}" type="presOf" srcId="{1CB1E82A-68FD-47F0-860D-1BC781C45585}" destId="{E6E08341-8DC9-4283-A152-BD66AA226E48}" srcOrd="0" destOrd="0" presId="urn:microsoft.com/office/officeart/2008/layout/NameandTitleOrganizationalChart"/>
    <dgm:cxn modelId="{206E6767-FBDA-4ADC-9520-EFD02BC3C1A1}" type="presOf" srcId="{3B498DB8-8AAE-41B8-A5EC-8D5BD69FCA24}" destId="{66A4AAAE-C8B2-4BC5-8315-4EAC22BC44C2}" srcOrd="0" destOrd="0" presId="urn:microsoft.com/office/officeart/2008/layout/NameandTitleOrganizationalChart"/>
    <dgm:cxn modelId="{22867068-9FCE-45F7-AC8A-F82DD23CD893}" type="presOf" srcId="{64728350-711A-45C5-8DFA-C9E51B60B229}" destId="{A1CC7DE0-97A5-4BE5-8FFA-A0D1173EF946}" srcOrd="0" destOrd="0" presId="urn:microsoft.com/office/officeart/2008/layout/NameandTitleOrganizationalChart"/>
    <dgm:cxn modelId="{6DAED76A-C44F-4274-BD58-769A329A08F2}" type="presOf" srcId="{C89C189B-42D2-48DC-A58F-4E004F173488}" destId="{D2D8EA41-5D99-4128-ADE2-5B10CB13CEDC}" srcOrd="0" destOrd="0" presId="urn:microsoft.com/office/officeart/2008/layout/NameandTitleOrganizationalChart"/>
    <dgm:cxn modelId="{14EB3B6B-6E09-4F1A-8AC9-4844F6AEA760}" type="presOf" srcId="{23AE68A9-5F9C-4712-B86F-586215CDC421}" destId="{1C892E7E-8340-4F5C-81E6-41B54E730437}" srcOrd="0" destOrd="0" presId="urn:microsoft.com/office/officeart/2008/layout/NameandTitleOrganizationalChart"/>
    <dgm:cxn modelId="{109E2F6C-716F-4D37-81E0-32DA6F60BCBD}" type="presOf" srcId="{BB929493-5404-42CD-91B6-1D97936F1994}" destId="{B43EDDC8-5FFA-4073-970D-004612AB7A9D}" srcOrd="0" destOrd="0" presId="urn:microsoft.com/office/officeart/2008/layout/NameandTitleOrganizationalChart"/>
    <dgm:cxn modelId="{5D47524C-80B8-4387-ADDB-0112024D3C91}" srcId="{2FA6DB28-14F3-4A4A-8629-0D3E40A1E448}" destId="{79952FD1-A72E-4056-B204-AF3A6E0F090A}" srcOrd="8" destOrd="0" parTransId="{888EECA2-599F-4BD9-9F06-D588789FFBDA}" sibTransId="{1CB1E82A-68FD-47F0-860D-1BC781C45585}"/>
    <dgm:cxn modelId="{7335794C-4F4B-4F27-A88B-57FDE6788C3D}" type="presOf" srcId="{E13EDA2F-0B72-477F-8C37-2691976BF477}" destId="{E8A3CB6E-8C15-4257-90C1-DFE5254F4A00}" srcOrd="0" destOrd="0" presId="urn:microsoft.com/office/officeart/2008/layout/NameandTitleOrganizationalChart"/>
    <dgm:cxn modelId="{B9131352-ECD1-4C00-AA34-EB7BDE37E2AE}" type="presOf" srcId="{EC521441-1D6C-4862-849B-B228500B1655}" destId="{3817515E-A2FB-4C39-8F25-5DDDCEDB7EB8}" srcOrd="0" destOrd="0" presId="urn:microsoft.com/office/officeart/2008/layout/NameandTitleOrganizationalChart"/>
    <dgm:cxn modelId="{DB643054-3356-47C2-8CAB-A6D6AD1DA545}" type="presOf" srcId="{24F0A1C5-BC9E-401A-B7CF-715AF2CFCAA0}" destId="{FCD15845-878D-4A35-B78F-5F9F7C6A7054}" srcOrd="1" destOrd="0" presId="urn:microsoft.com/office/officeart/2008/layout/NameandTitleOrganizationalChart"/>
    <dgm:cxn modelId="{00542756-41E7-4038-97A8-7AA3FA8513CE}" type="presOf" srcId="{136686F1-630E-4401-8143-A341CEB3E020}" destId="{0C553949-C7CC-46AF-999A-1B9150EA809C}" srcOrd="1" destOrd="0" presId="urn:microsoft.com/office/officeart/2008/layout/NameandTitleOrganizationalChart"/>
    <dgm:cxn modelId="{E967D276-C721-42AE-B6B0-69B182A272A4}" type="presOf" srcId="{30FCCC00-D2AF-460E-A59E-5001B7E87961}" destId="{E587C54D-F115-4F3D-AE40-C17C158C77AF}" srcOrd="0" destOrd="0" presId="urn:microsoft.com/office/officeart/2008/layout/NameandTitleOrganizationalChart"/>
    <dgm:cxn modelId="{36112E58-DC4D-4547-974C-36ACBB2661C2}" type="presOf" srcId="{6DDAF564-C695-46FB-9FCE-2E22F1E6866F}" destId="{FC593374-EF03-4C3A-8309-7BC89E2942E9}" srcOrd="0" destOrd="0" presId="urn:microsoft.com/office/officeart/2008/layout/NameandTitleOrganizationalChart"/>
    <dgm:cxn modelId="{00D8F47A-97AD-453D-AD38-06D4A2AC5720}" type="presOf" srcId="{7C07A481-AE03-486F-8A57-B6FF46963699}" destId="{A33A7F65-7F35-47F3-8FE9-47BC3A9A449B}" srcOrd="0" destOrd="0" presId="urn:microsoft.com/office/officeart/2008/layout/NameandTitleOrganizationalChart"/>
    <dgm:cxn modelId="{00909682-CC02-4C4C-BC8F-21DC06729359}" type="presOf" srcId="{136686F1-630E-4401-8143-A341CEB3E020}" destId="{71D7A32A-C2CD-4E85-AEC4-EB3FDE59A02D}" srcOrd="0" destOrd="0" presId="urn:microsoft.com/office/officeart/2008/layout/NameandTitleOrganizationalChart"/>
    <dgm:cxn modelId="{9C512583-7A91-488A-A5D0-C8B7FDAC0BA7}" type="presOf" srcId="{BBE66C82-575C-49A1-A4A9-43319B714088}" destId="{04FF6257-5C08-42F0-96BD-58DE24EEF204}" srcOrd="1" destOrd="0" presId="urn:microsoft.com/office/officeart/2008/layout/NameandTitleOrganizationalChart"/>
    <dgm:cxn modelId="{D6190A84-C48E-4F27-824F-C8495B5D1795}" srcId="{6DDAF564-C695-46FB-9FCE-2E22F1E6866F}" destId="{24F0A1C5-BC9E-401A-B7CF-715AF2CFCAA0}" srcOrd="4" destOrd="0" parTransId="{9D6AB5E7-8AE4-4D57-9B7F-864971F428C4}" sibTransId="{87A13C06-4ACF-4D25-BCC3-E615C672FCAE}"/>
    <dgm:cxn modelId="{A72BFB84-84AC-4585-815F-42D3F8DA7EBF}" type="presOf" srcId="{27B5B2D8-E586-4515-9B83-CC197A1C6310}" destId="{3637A0E1-B491-4F4C-8D59-CA0F2EE1123D}" srcOrd="1" destOrd="0" presId="urn:microsoft.com/office/officeart/2008/layout/NameandTitleOrganizationalChart"/>
    <dgm:cxn modelId="{A38B6D8D-103A-4BD3-9DA9-F9A2AE1D6148}" type="presOf" srcId="{38B8A90D-BA9E-48A4-9C43-58955C5C230C}" destId="{5C06CF00-5E91-4A33-B3ED-AB3138079778}" srcOrd="1" destOrd="0" presId="urn:microsoft.com/office/officeart/2008/layout/NameandTitleOrganizationalChart"/>
    <dgm:cxn modelId="{AB160191-BFC7-4E12-B723-0BF08D03B196}" srcId="{2FA6DB28-14F3-4A4A-8629-0D3E40A1E448}" destId="{0B45D2FD-9458-4BD0-99AD-35BE811FEE42}" srcOrd="10" destOrd="0" parTransId="{5B091163-6717-4382-B9CC-285BC6EF7489}" sibTransId="{C6E2D961-ABAA-4E81-A4B4-23C49E60EC4C}"/>
    <dgm:cxn modelId="{9E319895-482B-4858-B491-1EC3235B8145}" srcId="{6DDAF564-C695-46FB-9FCE-2E22F1E6866F}" destId="{27B5B2D8-E586-4515-9B83-CC197A1C6310}" srcOrd="0" destOrd="0" parTransId="{D9C23EAF-3293-4AA4-909E-DF658316F2D8}" sibTransId="{BC4194D4-BFA7-45B5-903B-803B015476FA}"/>
    <dgm:cxn modelId="{5CEDC69B-186D-4634-A5CF-B2C7015792F0}" type="presOf" srcId="{D652E22D-9E87-46E0-8771-7D1191F0F108}" destId="{50BC3D3A-CB4F-44E7-9437-AC3F4246B266}" srcOrd="1" destOrd="0" presId="urn:microsoft.com/office/officeart/2008/layout/NameandTitleOrganizationalChart"/>
    <dgm:cxn modelId="{7A93009C-2A0D-4611-9777-12E834B00D08}" type="presOf" srcId="{C6E2D961-ABAA-4E81-A4B4-23C49E60EC4C}" destId="{58D86E23-13BF-4742-AEEC-84B026A1E85C}" srcOrd="0" destOrd="0" presId="urn:microsoft.com/office/officeart/2008/layout/NameandTitleOrganizationalChart"/>
    <dgm:cxn modelId="{6F7E589D-FF5F-4713-9ED5-6FAFF9BC0121}" type="presOf" srcId="{408CF936-00FB-4778-9301-F5CF5C255973}" destId="{C2471110-C186-4C54-B3C1-2A7F02A9B823}" srcOrd="1" destOrd="0" presId="urn:microsoft.com/office/officeart/2008/layout/NameandTitleOrganizationalChart"/>
    <dgm:cxn modelId="{B8F8EC9D-C5BD-4D83-9F31-766E71856A5B}" type="presOf" srcId="{0B45D2FD-9458-4BD0-99AD-35BE811FEE42}" destId="{2E195ECB-DE60-48A1-8FBF-B3BA4C3D7E91}" srcOrd="1" destOrd="0" presId="urn:microsoft.com/office/officeart/2008/layout/NameandTitleOrganizationalChart"/>
    <dgm:cxn modelId="{66BA6BA1-B006-4248-B273-C8564325B497}" type="presOf" srcId="{BAC82F7A-6F6C-4BE4-A078-F7BFF3EDE8E9}" destId="{040DDE9F-F34D-480F-BF69-DAEE6B3E7C53}" srcOrd="0" destOrd="0" presId="urn:microsoft.com/office/officeart/2008/layout/NameandTitleOrganizationalChart"/>
    <dgm:cxn modelId="{6F65AAA6-59E7-4B3A-84E3-FA457CE3D8C9}" type="presOf" srcId="{EB6DFE6C-98CA-4395-8EE0-304C6034C2E1}" destId="{2E82EE2C-3BBC-46DC-BF93-90CA671449B6}" srcOrd="0" destOrd="0" presId="urn:microsoft.com/office/officeart/2008/layout/NameandTitleOrganizationalChart"/>
    <dgm:cxn modelId="{F7DE20A7-9B2D-4EE9-A2F8-20D3AA6717CF}" type="presOf" srcId="{5B091163-6717-4382-B9CC-285BC6EF7489}" destId="{5E1BD0BB-5956-42E9-9906-71A5142A644D}" srcOrd="0" destOrd="0" presId="urn:microsoft.com/office/officeart/2008/layout/NameandTitleOrganizationalChart"/>
    <dgm:cxn modelId="{E4AC0FA8-8888-480C-BE9A-973F1BB9DB17}" type="presOf" srcId="{888EECA2-599F-4BD9-9F06-D588789FFBDA}" destId="{73D04E09-2DF1-492C-9E76-FC5C2899BCB2}" srcOrd="0" destOrd="0" presId="urn:microsoft.com/office/officeart/2008/layout/NameandTitleOrganizationalChart"/>
    <dgm:cxn modelId="{916E56AA-0E1A-4D83-8655-840B04B85607}" srcId="{5C87A646-6994-4315-8623-749CB79DB89D}" destId="{6DDAF564-C695-46FB-9FCE-2E22F1E6866F}" srcOrd="0" destOrd="0" parTransId="{6224AD7D-4E9E-4824-9D17-42832945672D}" sibTransId="{BB929493-5404-42CD-91B6-1D97936F1994}"/>
    <dgm:cxn modelId="{D81F0FB3-7E4F-4102-9C4C-AFBC2B3B99A3}" type="presOf" srcId="{C176FD31-BE7B-4A25-98E6-4D3C745E77E4}" destId="{B9A54BAF-3E10-4344-A193-1582718EA194}" srcOrd="0" destOrd="0" presId="urn:microsoft.com/office/officeart/2008/layout/NameandTitleOrganizationalChart"/>
    <dgm:cxn modelId="{ABBBC8B4-6FED-4796-B197-894022972FFD}" srcId="{2FA6DB28-14F3-4A4A-8629-0D3E40A1E448}" destId="{E13EDA2F-0B72-477F-8C37-2691976BF477}" srcOrd="5" destOrd="0" parTransId="{7BD45C52-488F-4ABF-9A51-249E4A5E6E93}" sibTransId="{E0FCE6DC-D193-41A4-8EEF-095B8764D416}"/>
    <dgm:cxn modelId="{BC7C8AB6-0C31-4047-A512-5E3D2A897F9A}" srcId="{6DDAF564-C695-46FB-9FCE-2E22F1E6866F}" destId="{BBE66C82-575C-49A1-A4A9-43319B714088}" srcOrd="3" destOrd="0" parTransId="{8253BEAE-B02B-4A2B-B3CE-5A682C23F314}" sibTransId="{7CF48B7D-E1F7-44E1-AB26-CCFE14EDE461}"/>
    <dgm:cxn modelId="{B755D7B6-018A-4571-9927-E54FE90E89C8}" type="presOf" srcId="{C617FB6D-25B6-408C-AFED-DE75A27B5F80}" destId="{D63C660F-90C9-4D18-8353-734F112A3B2B}" srcOrd="0" destOrd="0" presId="urn:microsoft.com/office/officeart/2008/layout/NameandTitleOrganizationalChart"/>
    <dgm:cxn modelId="{A6E18AB9-118B-47FF-B979-D88E08FE6A8A}" type="presOf" srcId="{2FA6DB28-14F3-4A4A-8629-0D3E40A1E448}" destId="{05A42C71-B65A-4EB2-9B46-B56CD7F8501D}" srcOrd="1" destOrd="0" presId="urn:microsoft.com/office/officeart/2008/layout/NameandTitleOrganizationalChart"/>
    <dgm:cxn modelId="{8F480FBA-98F2-48E5-8B7E-D362A0029BFC}" type="presOf" srcId="{E48B9822-F5FE-450B-AC4B-0A8448E2665F}" destId="{4E900826-4408-4775-A42A-E3670137E538}" srcOrd="0" destOrd="0" presId="urn:microsoft.com/office/officeart/2008/layout/NameandTitleOrganizationalChart"/>
    <dgm:cxn modelId="{6483B6BA-7348-4816-9453-209E06FF79E7}" type="presOf" srcId="{408CF936-00FB-4778-9301-F5CF5C255973}" destId="{ECEB949F-121C-404D-9AA8-1239FA5A4EE2}" srcOrd="0" destOrd="0" presId="urn:microsoft.com/office/officeart/2008/layout/NameandTitleOrganizationalChart"/>
    <dgm:cxn modelId="{085627BB-5BE4-4C7F-8909-6F30399A769E}" type="presOf" srcId="{55395B89-7B9A-417B-9839-151BFD0B39F7}" destId="{C8283878-FDAB-439A-AD78-A8A429B84E0B}" srcOrd="0" destOrd="0" presId="urn:microsoft.com/office/officeart/2008/layout/NameandTitleOrganizationalChart"/>
    <dgm:cxn modelId="{AB4264C0-FA38-4089-A4B7-8D233882C3E7}" type="presOf" srcId="{BC4194D4-BFA7-45B5-903B-803B015476FA}" destId="{E916003F-B295-4737-A02B-EBF1E4270599}" srcOrd="0" destOrd="0" presId="urn:microsoft.com/office/officeart/2008/layout/NameandTitleOrganizationalChart"/>
    <dgm:cxn modelId="{4A24C0C1-4264-4D9E-8BCA-020683BCB440}" type="presOf" srcId="{D7AFA1E4-0594-4588-8CC1-2FF86CF517FF}" destId="{29190F22-1AC1-4454-9EE3-DA08B43513E1}" srcOrd="1" destOrd="0" presId="urn:microsoft.com/office/officeart/2008/layout/NameandTitleOrganizationalChart"/>
    <dgm:cxn modelId="{23F9DEC6-9CE1-43C1-A83A-3191FDA5F8B3}" type="presOf" srcId="{0B45D2FD-9458-4BD0-99AD-35BE811FEE42}" destId="{4ABB2C93-38E4-432B-8C6E-2163ABF04687}" srcOrd="0" destOrd="0" presId="urn:microsoft.com/office/officeart/2008/layout/NameandTitleOrganizationalChart"/>
    <dgm:cxn modelId="{C69363C8-091B-4AAF-A707-A7C99F7A56D5}" type="presOf" srcId="{E0FCE6DC-D193-41A4-8EEF-095B8764D416}" destId="{2A6BF468-8972-405F-B958-171952026FAB}" srcOrd="0" destOrd="0" presId="urn:microsoft.com/office/officeart/2008/layout/NameandTitleOrganizationalChart"/>
    <dgm:cxn modelId="{904F13CD-53F5-49CB-A201-DE26FB7B2B41}" type="presOf" srcId="{E428BD28-B667-4F54-B684-2B78F4C2FCBF}" destId="{DB59710D-6501-48E7-86AE-12B95755842C}" srcOrd="0" destOrd="0" presId="urn:microsoft.com/office/officeart/2008/layout/NameandTitleOrganizationalChart"/>
    <dgm:cxn modelId="{CC6CAAD0-6468-4FD9-98C7-5A56C5C4261E}" type="presOf" srcId="{E13EDA2F-0B72-477F-8C37-2691976BF477}" destId="{C379B34C-7D07-42E7-B387-50143164562B}" srcOrd="1" destOrd="0" presId="urn:microsoft.com/office/officeart/2008/layout/NameandTitleOrganizationalChart"/>
    <dgm:cxn modelId="{F6B5E4D2-D39E-4FEF-B5CE-BB45C5CDE77A}" srcId="{6DDAF564-C695-46FB-9FCE-2E22F1E6866F}" destId="{2FA6DB28-14F3-4A4A-8629-0D3E40A1E448}" srcOrd="2" destOrd="0" parTransId="{30FCCC00-D2AF-460E-A59E-5001B7E87961}" sibTransId="{C617FB6D-25B6-408C-AFED-DE75A27B5F80}"/>
    <dgm:cxn modelId="{23823AD8-409A-4A0A-B4FC-C55DB7361970}" type="presOf" srcId="{7CF48B7D-E1F7-44E1-AB26-CCFE14EDE461}" destId="{A1BCD0C7-4955-4261-A3A8-EE3CA6F79962}" srcOrd="0" destOrd="0" presId="urn:microsoft.com/office/officeart/2008/layout/NameandTitleOrganizationalChart"/>
    <dgm:cxn modelId="{55DA6CD8-9FCD-484B-A322-85F4CF6A0EF0}" srcId="{2FA6DB28-14F3-4A4A-8629-0D3E40A1E448}" destId="{BAC82F7A-6F6C-4BE4-A078-F7BFF3EDE8E9}" srcOrd="3" destOrd="0" parTransId="{9F61457D-CF1F-4602-AFFE-6BB946291C5C}" sibTransId="{E428BD28-B667-4F54-B684-2B78F4C2FCBF}"/>
    <dgm:cxn modelId="{036F08DB-1AB9-4981-A778-7D2731DBCF23}" type="presOf" srcId="{3FE9B370-6764-4CFF-B3F1-A0FB1DA15A70}" destId="{3355E111-0568-4EBC-A04A-6A54F7AC41CB}" srcOrd="1" destOrd="0" presId="urn:microsoft.com/office/officeart/2008/layout/NameandTitleOrganizationalChart"/>
    <dgm:cxn modelId="{E492C6DE-3919-448B-A5CB-5DF3D04A7558}" type="presOf" srcId="{28C1EDDB-2755-4A26-BDF8-8E0FADAE7F63}" destId="{11BEE994-DE9F-4053-B8CF-8313A96E7560}" srcOrd="1" destOrd="0" presId="urn:microsoft.com/office/officeart/2008/layout/NameandTitleOrganizationalChart"/>
    <dgm:cxn modelId="{7ECF0EE2-198B-4834-8447-635AE931D79F}" type="presOf" srcId="{EDAE5219-0E2D-4E17-8363-9D2FB83FC20B}" destId="{140C1ACF-C647-4CB3-8836-0DFFC234629C}" srcOrd="0" destOrd="0" presId="urn:microsoft.com/office/officeart/2008/layout/NameandTitleOrganizationalChart"/>
    <dgm:cxn modelId="{7B736EE3-E265-45ED-BE3F-E9A0EEE91979}" type="presOf" srcId="{BAC82F7A-6F6C-4BE4-A078-F7BFF3EDE8E9}" destId="{0398D37A-E9F0-414C-82CF-9F54BF2F1099}" srcOrd="1" destOrd="0" presId="urn:microsoft.com/office/officeart/2008/layout/NameandTitleOrganizationalChart"/>
    <dgm:cxn modelId="{57B3CEE3-174F-4546-95A4-D6F910D77E25}" type="presOf" srcId="{5039F0AD-7EFD-4DA0-BDA9-9C30729B5CCA}" destId="{ADFA0000-C93F-45C7-8E29-989B88FE6AD7}" srcOrd="0" destOrd="0" presId="urn:microsoft.com/office/officeart/2008/layout/NameandTitleOrganizationalChart"/>
    <dgm:cxn modelId="{16A6D6E4-3645-4938-A2AF-C8C3486BC66F}" srcId="{2FA6DB28-14F3-4A4A-8629-0D3E40A1E448}" destId="{D652E22D-9E87-46E0-8771-7D1191F0F108}" srcOrd="6" destOrd="0" parTransId="{EDAE5219-0E2D-4E17-8363-9D2FB83FC20B}" sibTransId="{31558081-2D8F-4E4B-9BB5-1FCF4DE31885}"/>
    <dgm:cxn modelId="{4DCDD6E7-8DDD-405E-B62E-DCE4EF1247BF}" type="presOf" srcId="{38B8A90D-BA9E-48A4-9C43-58955C5C230C}" destId="{ED298FFF-AC65-491E-B52F-0F2F07A437A8}" srcOrd="0" destOrd="0" presId="urn:microsoft.com/office/officeart/2008/layout/NameandTitleOrganizationalChart"/>
    <dgm:cxn modelId="{0509B6E8-E771-4C35-9E66-421534C43DAE}" type="presOf" srcId="{6AF21895-4487-499C-BE1E-D670B942C00E}" destId="{B8879FF5-9455-4B68-9A3B-9CACE2FF5835}" srcOrd="1" destOrd="0" presId="urn:microsoft.com/office/officeart/2008/layout/NameandTitleOrganizationalChart"/>
    <dgm:cxn modelId="{DC8AE6EA-F6D4-47E1-8355-62EE0B8FCECC}" type="presOf" srcId="{BBE66C82-575C-49A1-A4A9-43319B714088}" destId="{E46160E4-7225-408F-BEA5-F1E9EF21E44E}" srcOrd="0" destOrd="0" presId="urn:microsoft.com/office/officeart/2008/layout/NameandTitleOrganizationalChart"/>
    <dgm:cxn modelId="{5852ACEB-3B32-45EB-816B-C6EEED53E9EA}" srcId="{6DDAF564-C695-46FB-9FCE-2E22F1E6866F}" destId="{38B8A90D-BA9E-48A4-9C43-58955C5C230C}" srcOrd="1" destOrd="0" parTransId="{64728350-711A-45C5-8DFA-C9E51B60B229}" sibTransId="{C89C189B-42D2-48DC-A58F-4E004F173488}"/>
    <dgm:cxn modelId="{E32363ED-913F-41D7-8FB1-A2B41FF7ABAC}" srcId="{2FA6DB28-14F3-4A4A-8629-0D3E40A1E448}" destId="{D7AFA1E4-0594-4588-8CC1-2FF86CF517FF}" srcOrd="2" destOrd="0" parTransId="{EC521441-1D6C-4862-849B-B228500B1655}" sibTransId="{AAE387EB-8363-463E-8A49-7F529732185F}"/>
    <dgm:cxn modelId="{258B97ED-C3CA-49BD-A2A6-3FB69EE12E7B}" type="presOf" srcId="{7D3D26DF-DADE-4521-94A0-DDABDE9F6E91}" destId="{84D5FFB5-7BAF-443A-A777-D201980B0DE8}" srcOrd="0" destOrd="0" presId="urn:microsoft.com/office/officeart/2008/layout/NameandTitleOrganizationalChart"/>
    <dgm:cxn modelId="{07A793F0-CEDB-42F4-A05C-0522117AE09C}" type="presOf" srcId="{87A13C06-4ACF-4D25-BCC3-E615C672FCAE}" destId="{481C256E-AD09-4D42-9D59-AF0D9BA837C2}" srcOrd="0" destOrd="0" presId="urn:microsoft.com/office/officeart/2008/layout/NameandTitleOrganizationalChart"/>
    <dgm:cxn modelId="{CE9306F1-A9B7-4607-BDE1-1AE355DC72B6}" srcId="{2FA6DB28-14F3-4A4A-8629-0D3E40A1E448}" destId="{136686F1-630E-4401-8143-A341CEB3E020}" srcOrd="1" destOrd="0" parTransId="{55395B89-7B9A-417B-9839-151BFD0B39F7}" sibTransId="{C176FD31-BE7B-4A25-98E6-4D3C745E77E4}"/>
    <dgm:cxn modelId="{E5EA50F1-8092-46A2-AF95-8FABFDAC8EBB}" type="presOf" srcId="{D652E22D-9E87-46E0-8771-7D1191F0F108}" destId="{C4A57609-3B52-4A65-844A-444CD2CE6832}" srcOrd="0" destOrd="0" presId="urn:microsoft.com/office/officeart/2008/layout/NameandTitleOrganizationalChart"/>
    <dgm:cxn modelId="{9960E2F1-6A11-4C2E-B6C8-61FCF6BEB158}" type="presOf" srcId="{9D6AB5E7-8AE4-4D57-9B7F-864971F428C4}" destId="{D3087ED3-FB98-4769-B0DB-F2CFC58F537B}" srcOrd="0" destOrd="0" presId="urn:microsoft.com/office/officeart/2008/layout/NameandTitleOrganizationalChart"/>
    <dgm:cxn modelId="{E0E0EFF1-0658-441A-AB8F-268BC2A9FF9E}" type="presOf" srcId="{9F61457D-CF1F-4602-AFFE-6BB946291C5C}" destId="{BF9B7538-A9E0-448D-A2C0-CA1127071A5A}" srcOrd="0" destOrd="0" presId="urn:microsoft.com/office/officeart/2008/layout/NameandTitleOrganizationalChart"/>
    <dgm:cxn modelId="{6903FBF2-B540-4387-9B52-C678C9E17225}" srcId="{2FA6DB28-14F3-4A4A-8629-0D3E40A1E448}" destId="{3FE9B370-6764-4CFF-B3F1-A0FB1DA15A70}" srcOrd="4" destOrd="0" parTransId="{67C1A58A-D87C-4581-93B0-0DC85B0EED2A}" sibTransId="{7D3D26DF-DADE-4521-94A0-DDABDE9F6E91}"/>
    <dgm:cxn modelId="{A56E87F9-FB7A-4052-8A53-881972F8B48C}" type="presOf" srcId="{28C1EDDB-2755-4A26-BDF8-8E0FADAE7F63}" destId="{F0C68C65-4C00-445A-A85D-62E629A0DEB2}" srcOrd="0" destOrd="0" presId="urn:microsoft.com/office/officeart/2008/layout/NameandTitleOrganizationalChart"/>
    <dgm:cxn modelId="{71ECAEFA-5FF4-4979-BB2A-04FCB722E014}" type="presOf" srcId="{D7AFA1E4-0594-4588-8CC1-2FF86CF517FF}" destId="{EA308709-5D2B-4DB0-920A-3B9CAF0FE5F9}" srcOrd="0" destOrd="0" presId="urn:microsoft.com/office/officeart/2008/layout/NameandTitleOrganizationalChart"/>
    <dgm:cxn modelId="{42A0E4FA-542B-436E-A530-C726B3F768FC}" type="presOf" srcId="{8253BEAE-B02B-4A2B-B3CE-5A682C23F314}" destId="{A360C4CF-4B14-4928-9D64-90FA6D0879E5}" srcOrd="0" destOrd="0" presId="urn:microsoft.com/office/officeart/2008/layout/NameandTitleOrganizationalChart"/>
    <dgm:cxn modelId="{FD936D0D-A47D-4167-8749-FB6556539D95}" type="presParOf" srcId="{60BDE039-FF70-4F7E-9B70-B2A0A6ABB01A}" destId="{10BF016E-D6CC-4A16-99ED-ACCB1D6E553F}" srcOrd="0" destOrd="0" presId="urn:microsoft.com/office/officeart/2008/layout/NameandTitleOrganizationalChart"/>
    <dgm:cxn modelId="{7EE407D8-F5BE-46C2-9488-750372C8D87B}" type="presParOf" srcId="{10BF016E-D6CC-4A16-99ED-ACCB1D6E553F}" destId="{FC2120DA-A512-4EAA-BEE4-A1B90CD5A2A4}" srcOrd="0" destOrd="0" presId="urn:microsoft.com/office/officeart/2008/layout/NameandTitleOrganizationalChart"/>
    <dgm:cxn modelId="{5161AE24-E9CC-426B-A86F-EA6A04D61EDF}" type="presParOf" srcId="{FC2120DA-A512-4EAA-BEE4-A1B90CD5A2A4}" destId="{FC593374-EF03-4C3A-8309-7BC89E2942E9}" srcOrd="0" destOrd="0" presId="urn:microsoft.com/office/officeart/2008/layout/NameandTitleOrganizationalChart"/>
    <dgm:cxn modelId="{76E1F784-CFB6-4838-A004-623D593729B2}" type="presParOf" srcId="{FC2120DA-A512-4EAA-BEE4-A1B90CD5A2A4}" destId="{B43EDDC8-5FFA-4073-970D-004612AB7A9D}" srcOrd="1" destOrd="0" presId="urn:microsoft.com/office/officeart/2008/layout/NameandTitleOrganizationalChart"/>
    <dgm:cxn modelId="{C2E7F7FC-7B43-4F24-9923-B0EE1F87F2AE}" type="presParOf" srcId="{FC2120DA-A512-4EAA-BEE4-A1B90CD5A2A4}" destId="{E5631C9D-1D7C-422D-8C06-5027AE2BAE4C}" srcOrd="2" destOrd="0" presId="urn:microsoft.com/office/officeart/2008/layout/NameandTitleOrganizationalChart"/>
    <dgm:cxn modelId="{77EE5579-2067-41DE-8092-1C80254A3DBB}" type="presParOf" srcId="{10BF016E-D6CC-4A16-99ED-ACCB1D6E553F}" destId="{35564C17-0F94-4115-BDB0-200F4C41386A}" srcOrd="1" destOrd="0" presId="urn:microsoft.com/office/officeart/2008/layout/NameandTitleOrganizationalChart"/>
    <dgm:cxn modelId="{BB338967-51B6-4258-A3C8-2620D175B0B1}" type="presParOf" srcId="{35564C17-0F94-4115-BDB0-200F4C41386A}" destId="{0C812C4A-A294-4803-9915-E3B317A3EE92}" srcOrd="0" destOrd="0" presId="urn:microsoft.com/office/officeart/2008/layout/NameandTitleOrganizationalChart"/>
    <dgm:cxn modelId="{1895C198-6953-4FC9-8E1A-C51661D8DB9A}" type="presParOf" srcId="{35564C17-0F94-4115-BDB0-200F4C41386A}" destId="{9558439E-898C-4126-BF8D-42A7B9634473}" srcOrd="1" destOrd="0" presId="urn:microsoft.com/office/officeart/2008/layout/NameandTitleOrganizationalChart"/>
    <dgm:cxn modelId="{54FB12DB-95EF-45AF-8D95-E496F9848670}" type="presParOf" srcId="{9558439E-898C-4126-BF8D-42A7B9634473}" destId="{338115AA-3076-4812-B230-922283C6C262}" srcOrd="0" destOrd="0" presId="urn:microsoft.com/office/officeart/2008/layout/NameandTitleOrganizationalChart"/>
    <dgm:cxn modelId="{A55D7F53-468B-44E9-A12A-F2ADB3E7F88E}" type="presParOf" srcId="{338115AA-3076-4812-B230-922283C6C262}" destId="{C5173F0E-440B-4B58-9ECB-DBF811593A9D}" srcOrd="0" destOrd="0" presId="urn:microsoft.com/office/officeart/2008/layout/NameandTitleOrganizationalChart"/>
    <dgm:cxn modelId="{C11F7D8C-936A-4966-BB99-812E77909891}" type="presParOf" srcId="{338115AA-3076-4812-B230-922283C6C262}" destId="{E916003F-B295-4737-A02B-EBF1E4270599}" srcOrd="1" destOrd="0" presId="urn:microsoft.com/office/officeart/2008/layout/NameandTitleOrganizationalChart"/>
    <dgm:cxn modelId="{F3F39CA9-2A83-47E0-A1CA-99F9665BE517}" type="presParOf" srcId="{338115AA-3076-4812-B230-922283C6C262}" destId="{3637A0E1-B491-4F4C-8D59-CA0F2EE1123D}" srcOrd="2" destOrd="0" presId="urn:microsoft.com/office/officeart/2008/layout/NameandTitleOrganizationalChart"/>
    <dgm:cxn modelId="{C188D890-B05C-43EB-91FA-EA550EB70381}" type="presParOf" srcId="{9558439E-898C-4126-BF8D-42A7B9634473}" destId="{FC06239F-DDB4-439A-A00A-AC8069647FE3}" srcOrd="1" destOrd="0" presId="urn:microsoft.com/office/officeart/2008/layout/NameandTitleOrganizationalChart"/>
    <dgm:cxn modelId="{369DE351-EA69-48E6-B2A0-176D68503022}" type="presParOf" srcId="{9558439E-898C-4126-BF8D-42A7B9634473}" destId="{831B4D3A-EFB8-4E09-88F7-5C63B3ADB30A}" srcOrd="2" destOrd="0" presId="urn:microsoft.com/office/officeart/2008/layout/NameandTitleOrganizationalChart"/>
    <dgm:cxn modelId="{C06E4978-EA56-4130-A85B-ABEE46769792}" type="presParOf" srcId="{35564C17-0F94-4115-BDB0-200F4C41386A}" destId="{A1CC7DE0-97A5-4BE5-8FFA-A0D1173EF946}" srcOrd="2" destOrd="0" presId="urn:microsoft.com/office/officeart/2008/layout/NameandTitleOrganizationalChart"/>
    <dgm:cxn modelId="{D9009DA2-E913-470D-B7C2-10A287AC434E}" type="presParOf" srcId="{35564C17-0F94-4115-BDB0-200F4C41386A}" destId="{C66E60A8-4272-420E-A352-EFC0AC40128E}" srcOrd="3" destOrd="0" presId="urn:microsoft.com/office/officeart/2008/layout/NameandTitleOrganizationalChart"/>
    <dgm:cxn modelId="{BF8B5843-FDCC-4E35-9DA7-603076DF0EA7}" type="presParOf" srcId="{C66E60A8-4272-420E-A352-EFC0AC40128E}" destId="{CAB3F44A-1152-4F2B-ADA0-8E4607927A04}" srcOrd="0" destOrd="0" presId="urn:microsoft.com/office/officeart/2008/layout/NameandTitleOrganizationalChart"/>
    <dgm:cxn modelId="{1123E244-29A9-405A-A1B3-33BB3482CE3E}" type="presParOf" srcId="{CAB3F44A-1152-4F2B-ADA0-8E4607927A04}" destId="{ED298FFF-AC65-491E-B52F-0F2F07A437A8}" srcOrd="0" destOrd="0" presId="urn:microsoft.com/office/officeart/2008/layout/NameandTitleOrganizationalChart"/>
    <dgm:cxn modelId="{6A5F7DA7-5EE9-484B-9B19-174665DE7351}" type="presParOf" srcId="{CAB3F44A-1152-4F2B-ADA0-8E4607927A04}" destId="{D2D8EA41-5D99-4128-ADE2-5B10CB13CEDC}" srcOrd="1" destOrd="0" presId="urn:microsoft.com/office/officeart/2008/layout/NameandTitleOrganizationalChart"/>
    <dgm:cxn modelId="{A631F51E-EC9E-400F-8F8A-859C569B2F8C}" type="presParOf" srcId="{CAB3F44A-1152-4F2B-ADA0-8E4607927A04}" destId="{5C06CF00-5E91-4A33-B3ED-AB3138079778}" srcOrd="2" destOrd="0" presId="urn:microsoft.com/office/officeart/2008/layout/NameandTitleOrganizationalChart"/>
    <dgm:cxn modelId="{407D30D2-B226-482C-A31B-DAB6CD22B2CA}" type="presParOf" srcId="{C66E60A8-4272-420E-A352-EFC0AC40128E}" destId="{4A250366-FBE4-4B24-BD7A-847FBA37C23C}" srcOrd="1" destOrd="0" presId="urn:microsoft.com/office/officeart/2008/layout/NameandTitleOrganizationalChart"/>
    <dgm:cxn modelId="{51428B63-FD53-454F-BDB9-5AE015F51715}" type="presParOf" srcId="{C66E60A8-4272-420E-A352-EFC0AC40128E}" destId="{CE2D9319-33EE-4121-AEDD-A54E78C4C06E}" srcOrd="2" destOrd="0" presId="urn:microsoft.com/office/officeart/2008/layout/NameandTitleOrganizationalChart"/>
    <dgm:cxn modelId="{AE2F2D12-6537-4F8D-AAB8-74887A0F9E28}" type="presParOf" srcId="{35564C17-0F94-4115-BDB0-200F4C41386A}" destId="{E587C54D-F115-4F3D-AE40-C17C158C77AF}" srcOrd="4" destOrd="0" presId="urn:microsoft.com/office/officeart/2008/layout/NameandTitleOrganizationalChart"/>
    <dgm:cxn modelId="{CE0B5DA5-7720-4A58-BE42-CDD4F9ABFE1C}" type="presParOf" srcId="{35564C17-0F94-4115-BDB0-200F4C41386A}" destId="{975C1608-B669-4E50-B6DB-E33FD7917FC6}" srcOrd="5" destOrd="0" presId="urn:microsoft.com/office/officeart/2008/layout/NameandTitleOrganizationalChart"/>
    <dgm:cxn modelId="{EBF1F4FB-9C9C-47D4-8F01-EAEE7732B094}" type="presParOf" srcId="{975C1608-B669-4E50-B6DB-E33FD7917FC6}" destId="{DD2FE886-1E5D-4A37-9FE4-876CCE7272DB}" srcOrd="0" destOrd="0" presId="urn:microsoft.com/office/officeart/2008/layout/NameandTitleOrganizationalChart"/>
    <dgm:cxn modelId="{D64A8613-85EC-4A13-845A-36550D6DC656}" type="presParOf" srcId="{DD2FE886-1E5D-4A37-9FE4-876CCE7272DB}" destId="{DB0C0121-C042-4992-9636-CD616583E28C}" srcOrd="0" destOrd="0" presId="urn:microsoft.com/office/officeart/2008/layout/NameandTitleOrganizationalChart"/>
    <dgm:cxn modelId="{24E1952D-CA02-4A8B-88F8-FF496C981774}" type="presParOf" srcId="{DD2FE886-1E5D-4A37-9FE4-876CCE7272DB}" destId="{D63C660F-90C9-4D18-8353-734F112A3B2B}" srcOrd="1" destOrd="0" presId="urn:microsoft.com/office/officeart/2008/layout/NameandTitleOrganizationalChart"/>
    <dgm:cxn modelId="{AAB4A2F8-F739-4AB5-B172-64C40A2C5C3C}" type="presParOf" srcId="{DD2FE886-1E5D-4A37-9FE4-876CCE7272DB}" destId="{05A42C71-B65A-4EB2-9B46-B56CD7F8501D}" srcOrd="2" destOrd="0" presId="urn:microsoft.com/office/officeart/2008/layout/NameandTitleOrganizationalChart"/>
    <dgm:cxn modelId="{6D5D9A02-19D7-448F-B7FE-901DDC3CA8FF}" type="presParOf" srcId="{975C1608-B669-4E50-B6DB-E33FD7917FC6}" destId="{48798951-3507-4FAF-8162-E7F5CDE96CA6}" srcOrd="1" destOrd="0" presId="urn:microsoft.com/office/officeart/2008/layout/NameandTitleOrganizationalChart"/>
    <dgm:cxn modelId="{192F192C-1644-4AF6-AAED-2438217DF7DB}" type="presParOf" srcId="{48798951-3507-4FAF-8162-E7F5CDE96CA6}" destId="{9D44A99F-1AC9-485F-8826-A990142CD082}" srcOrd="0" destOrd="0" presId="urn:microsoft.com/office/officeart/2008/layout/NameandTitleOrganizationalChart"/>
    <dgm:cxn modelId="{A54F9BFC-B743-4EE1-B0CA-C0C8B9C3440A}" type="presParOf" srcId="{48798951-3507-4FAF-8162-E7F5CDE96CA6}" destId="{B86A6BED-17EA-43C9-B4D0-2D7D4EAE2672}" srcOrd="1" destOrd="0" presId="urn:microsoft.com/office/officeart/2008/layout/NameandTitleOrganizationalChart"/>
    <dgm:cxn modelId="{5297F9A6-895F-4797-BC1E-B6E76DC5616B}" type="presParOf" srcId="{B86A6BED-17EA-43C9-B4D0-2D7D4EAE2672}" destId="{E3E1055D-E81F-4890-A202-3335B21849C7}" srcOrd="0" destOrd="0" presId="urn:microsoft.com/office/officeart/2008/layout/NameandTitleOrganizationalChart"/>
    <dgm:cxn modelId="{466C3350-B08D-4E24-BC3A-54C54F8636CF}" type="presParOf" srcId="{E3E1055D-E81F-4890-A202-3335B21849C7}" destId="{ECEB949F-121C-404D-9AA8-1239FA5A4EE2}" srcOrd="0" destOrd="0" presId="urn:microsoft.com/office/officeart/2008/layout/NameandTitleOrganizationalChart"/>
    <dgm:cxn modelId="{B484930F-63D5-4AD6-A7C6-180152C97216}" type="presParOf" srcId="{E3E1055D-E81F-4890-A202-3335B21849C7}" destId="{4E900826-4408-4775-A42A-E3670137E538}" srcOrd="1" destOrd="0" presId="urn:microsoft.com/office/officeart/2008/layout/NameandTitleOrganizationalChart"/>
    <dgm:cxn modelId="{1B016551-D0AA-4A20-83F9-EEC79762CAA3}" type="presParOf" srcId="{E3E1055D-E81F-4890-A202-3335B21849C7}" destId="{C2471110-C186-4C54-B3C1-2A7F02A9B823}" srcOrd="2" destOrd="0" presId="urn:microsoft.com/office/officeart/2008/layout/NameandTitleOrganizationalChart"/>
    <dgm:cxn modelId="{28A6523F-FD71-406A-92FB-5E27A5826612}" type="presParOf" srcId="{B86A6BED-17EA-43C9-B4D0-2D7D4EAE2672}" destId="{0D5F1239-6039-4B27-8E0F-0873D6F3183D}" srcOrd="1" destOrd="0" presId="urn:microsoft.com/office/officeart/2008/layout/NameandTitleOrganizationalChart"/>
    <dgm:cxn modelId="{A8D94E84-5D3E-4FDC-B96E-90288885D267}" type="presParOf" srcId="{B86A6BED-17EA-43C9-B4D0-2D7D4EAE2672}" destId="{624D93A2-F588-439A-9F07-8B35D167355D}" srcOrd="2" destOrd="0" presId="urn:microsoft.com/office/officeart/2008/layout/NameandTitleOrganizationalChart"/>
    <dgm:cxn modelId="{C74B9668-38F7-4B4A-A229-6915C2C56FA3}" type="presParOf" srcId="{48798951-3507-4FAF-8162-E7F5CDE96CA6}" destId="{C8283878-FDAB-439A-AD78-A8A429B84E0B}" srcOrd="2" destOrd="0" presId="urn:microsoft.com/office/officeart/2008/layout/NameandTitleOrganizationalChart"/>
    <dgm:cxn modelId="{3876F32F-D1EF-46DC-BFEF-2F088585813B}" type="presParOf" srcId="{48798951-3507-4FAF-8162-E7F5CDE96CA6}" destId="{0E245279-A2D7-4662-9ABE-DA660408B784}" srcOrd="3" destOrd="0" presId="urn:microsoft.com/office/officeart/2008/layout/NameandTitleOrganizationalChart"/>
    <dgm:cxn modelId="{E24EF233-441C-4F5D-8D12-42A6D17DE29A}" type="presParOf" srcId="{0E245279-A2D7-4662-9ABE-DA660408B784}" destId="{D16F5CB7-A839-4D32-A44A-E04D016A62A3}" srcOrd="0" destOrd="0" presId="urn:microsoft.com/office/officeart/2008/layout/NameandTitleOrganizationalChart"/>
    <dgm:cxn modelId="{BFF60412-9867-4205-A2B5-81E85758DACF}" type="presParOf" srcId="{D16F5CB7-A839-4D32-A44A-E04D016A62A3}" destId="{71D7A32A-C2CD-4E85-AEC4-EB3FDE59A02D}" srcOrd="0" destOrd="0" presId="urn:microsoft.com/office/officeart/2008/layout/NameandTitleOrganizationalChart"/>
    <dgm:cxn modelId="{64759FF1-EC73-4879-A3FF-134F9CBCB289}" type="presParOf" srcId="{D16F5CB7-A839-4D32-A44A-E04D016A62A3}" destId="{B9A54BAF-3E10-4344-A193-1582718EA194}" srcOrd="1" destOrd="0" presId="urn:microsoft.com/office/officeart/2008/layout/NameandTitleOrganizationalChart"/>
    <dgm:cxn modelId="{B70217E4-12BB-49E8-9126-CF132B22AC1B}" type="presParOf" srcId="{D16F5CB7-A839-4D32-A44A-E04D016A62A3}" destId="{0C553949-C7CC-46AF-999A-1B9150EA809C}" srcOrd="2" destOrd="0" presId="urn:microsoft.com/office/officeart/2008/layout/NameandTitleOrganizationalChart"/>
    <dgm:cxn modelId="{CDBFD760-BD88-421A-9C95-E70153F18915}" type="presParOf" srcId="{0E245279-A2D7-4662-9ABE-DA660408B784}" destId="{00E2EBDA-3D55-4D0B-93A4-0CAA622E8476}" srcOrd="1" destOrd="0" presId="urn:microsoft.com/office/officeart/2008/layout/NameandTitleOrganizationalChart"/>
    <dgm:cxn modelId="{82656F23-D474-4ED1-8BB7-22E33EA164A5}" type="presParOf" srcId="{0E245279-A2D7-4662-9ABE-DA660408B784}" destId="{142A3577-748D-4CEF-830A-BE1DB48B03A8}" srcOrd="2" destOrd="0" presId="urn:microsoft.com/office/officeart/2008/layout/NameandTitleOrganizationalChart"/>
    <dgm:cxn modelId="{A8E44220-59BD-49C1-8795-553C0CAD35D2}" type="presParOf" srcId="{48798951-3507-4FAF-8162-E7F5CDE96CA6}" destId="{3817515E-A2FB-4C39-8F25-5DDDCEDB7EB8}" srcOrd="4" destOrd="0" presId="urn:microsoft.com/office/officeart/2008/layout/NameandTitleOrganizationalChart"/>
    <dgm:cxn modelId="{2BE4F188-E44D-4F79-85F1-88918E196E65}" type="presParOf" srcId="{48798951-3507-4FAF-8162-E7F5CDE96CA6}" destId="{C9DB7928-E524-47D7-A415-FB62DC81C15F}" srcOrd="5" destOrd="0" presId="urn:microsoft.com/office/officeart/2008/layout/NameandTitleOrganizationalChart"/>
    <dgm:cxn modelId="{E90E9CC3-CB55-4037-99D3-90051F104DE5}" type="presParOf" srcId="{C9DB7928-E524-47D7-A415-FB62DC81C15F}" destId="{2C75CBE3-C818-4D38-B60E-51AE264EAD36}" srcOrd="0" destOrd="0" presId="urn:microsoft.com/office/officeart/2008/layout/NameandTitleOrganizationalChart"/>
    <dgm:cxn modelId="{E8BCE90B-92BC-43FC-9FBD-1A4264DB3DE1}" type="presParOf" srcId="{2C75CBE3-C818-4D38-B60E-51AE264EAD36}" destId="{EA308709-5D2B-4DB0-920A-3B9CAF0FE5F9}" srcOrd="0" destOrd="0" presId="urn:microsoft.com/office/officeart/2008/layout/NameandTitleOrganizationalChart"/>
    <dgm:cxn modelId="{FEBCB05F-D431-4D37-8108-2F0483F2797F}" type="presParOf" srcId="{2C75CBE3-C818-4D38-B60E-51AE264EAD36}" destId="{4A0CD279-74A8-452F-8D8E-288429BD9984}" srcOrd="1" destOrd="0" presId="urn:microsoft.com/office/officeart/2008/layout/NameandTitleOrganizationalChart"/>
    <dgm:cxn modelId="{74352239-C934-4B33-A567-1256FC33D0B7}" type="presParOf" srcId="{2C75CBE3-C818-4D38-B60E-51AE264EAD36}" destId="{29190F22-1AC1-4454-9EE3-DA08B43513E1}" srcOrd="2" destOrd="0" presId="urn:microsoft.com/office/officeart/2008/layout/NameandTitleOrganizationalChart"/>
    <dgm:cxn modelId="{D64C5294-4248-4DBC-944F-7BC84351AE2C}" type="presParOf" srcId="{C9DB7928-E524-47D7-A415-FB62DC81C15F}" destId="{16B6470A-5636-46C1-BFD5-2F9E3350E7AF}" srcOrd="1" destOrd="0" presId="urn:microsoft.com/office/officeart/2008/layout/NameandTitleOrganizationalChart"/>
    <dgm:cxn modelId="{F600FB11-330D-4FC8-9ABD-AB93AF147B3E}" type="presParOf" srcId="{C9DB7928-E524-47D7-A415-FB62DC81C15F}" destId="{6D10C802-0897-4810-9D5E-EDBDD6B350C4}" srcOrd="2" destOrd="0" presId="urn:microsoft.com/office/officeart/2008/layout/NameandTitleOrganizationalChart"/>
    <dgm:cxn modelId="{DFA44496-0A03-4375-895D-DE5006B5C64F}" type="presParOf" srcId="{48798951-3507-4FAF-8162-E7F5CDE96CA6}" destId="{BF9B7538-A9E0-448D-A2C0-CA1127071A5A}" srcOrd="6" destOrd="0" presId="urn:microsoft.com/office/officeart/2008/layout/NameandTitleOrganizationalChart"/>
    <dgm:cxn modelId="{9B857B08-3798-40EE-BBE1-2AB0C10A04A0}" type="presParOf" srcId="{48798951-3507-4FAF-8162-E7F5CDE96CA6}" destId="{089FE89E-96C9-44EB-8E84-5FBBEBB14615}" srcOrd="7" destOrd="0" presId="urn:microsoft.com/office/officeart/2008/layout/NameandTitleOrganizationalChart"/>
    <dgm:cxn modelId="{D4EE0B06-61FD-433D-BD73-42C8D5039FA9}" type="presParOf" srcId="{089FE89E-96C9-44EB-8E84-5FBBEBB14615}" destId="{7EBE332E-42C4-4F27-B264-796C83B0675B}" srcOrd="0" destOrd="0" presId="urn:microsoft.com/office/officeart/2008/layout/NameandTitleOrganizationalChart"/>
    <dgm:cxn modelId="{72737ABE-A27F-498A-A533-DA3DF37A93F1}" type="presParOf" srcId="{7EBE332E-42C4-4F27-B264-796C83B0675B}" destId="{040DDE9F-F34D-480F-BF69-DAEE6B3E7C53}" srcOrd="0" destOrd="0" presId="urn:microsoft.com/office/officeart/2008/layout/NameandTitleOrganizationalChart"/>
    <dgm:cxn modelId="{50E63215-ED50-46DD-84F2-8C2555A3217E}" type="presParOf" srcId="{7EBE332E-42C4-4F27-B264-796C83B0675B}" destId="{DB59710D-6501-48E7-86AE-12B95755842C}" srcOrd="1" destOrd="0" presId="urn:microsoft.com/office/officeart/2008/layout/NameandTitleOrganizationalChart"/>
    <dgm:cxn modelId="{4CEDC52E-1DA7-40E9-BB84-3457F40CC231}" type="presParOf" srcId="{7EBE332E-42C4-4F27-B264-796C83B0675B}" destId="{0398D37A-E9F0-414C-82CF-9F54BF2F1099}" srcOrd="2" destOrd="0" presId="urn:microsoft.com/office/officeart/2008/layout/NameandTitleOrganizationalChart"/>
    <dgm:cxn modelId="{6BA38F88-F64C-4ADE-8DF0-87E0EE76D6B1}" type="presParOf" srcId="{089FE89E-96C9-44EB-8E84-5FBBEBB14615}" destId="{05F5ED61-0F83-43FB-91B5-A4660167EC7C}" srcOrd="1" destOrd="0" presId="urn:microsoft.com/office/officeart/2008/layout/NameandTitleOrganizationalChart"/>
    <dgm:cxn modelId="{A74C1DA7-A020-4E52-A445-D66F4541E59D}" type="presParOf" srcId="{089FE89E-96C9-44EB-8E84-5FBBEBB14615}" destId="{163CB3DC-A962-45BC-B835-7A369AB1C18F}" srcOrd="2" destOrd="0" presId="urn:microsoft.com/office/officeart/2008/layout/NameandTitleOrganizationalChart"/>
    <dgm:cxn modelId="{29F61528-1D40-4231-8D83-8F6E8815B5BF}" type="presParOf" srcId="{48798951-3507-4FAF-8162-E7F5CDE96CA6}" destId="{70A2E09E-BF4F-467C-8D5B-86D2E33FB415}" srcOrd="8" destOrd="0" presId="urn:microsoft.com/office/officeart/2008/layout/NameandTitleOrganizationalChart"/>
    <dgm:cxn modelId="{BC98974F-6E3D-41C9-92D3-66A5CB2541DC}" type="presParOf" srcId="{48798951-3507-4FAF-8162-E7F5CDE96CA6}" destId="{C4AB40A9-E2F7-4000-B9E1-0ECD7CFA5B51}" srcOrd="9" destOrd="0" presId="urn:microsoft.com/office/officeart/2008/layout/NameandTitleOrganizationalChart"/>
    <dgm:cxn modelId="{87700591-EDC6-4E7D-AA11-DBD5194F9164}" type="presParOf" srcId="{C4AB40A9-E2F7-4000-B9E1-0ECD7CFA5B51}" destId="{0B97F82E-0D99-4EAE-A426-711522D5939F}" srcOrd="0" destOrd="0" presId="urn:microsoft.com/office/officeart/2008/layout/NameandTitleOrganizationalChart"/>
    <dgm:cxn modelId="{3F18C1A8-C331-4794-8BD8-17D139F9DD22}" type="presParOf" srcId="{0B97F82E-0D99-4EAE-A426-711522D5939F}" destId="{28B67020-E427-48E7-BE0A-408BBC11EA5B}" srcOrd="0" destOrd="0" presId="urn:microsoft.com/office/officeart/2008/layout/NameandTitleOrganizationalChart"/>
    <dgm:cxn modelId="{B58A4EA7-EF82-4DF5-91AD-4B5FE0FC9BFF}" type="presParOf" srcId="{0B97F82E-0D99-4EAE-A426-711522D5939F}" destId="{84D5FFB5-7BAF-443A-A777-D201980B0DE8}" srcOrd="1" destOrd="0" presId="urn:microsoft.com/office/officeart/2008/layout/NameandTitleOrganizationalChart"/>
    <dgm:cxn modelId="{C53EA4E1-4076-4A84-8310-DCD5F565325E}" type="presParOf" srcId="{0B97F82E-0D99-4EAE-A426-711522D5939F}" destId="{3355E111-0568-4EBC-A04A-6A54F7AC41CB}" srcOrd="2" destOrd="0" presId="urn:microsoft.com/office/officeart/2008/layout/NameandTitleOrganizationalChart"/>
    <dgm:cxn modelId="{1B223DF6-B8BA-4A67-BFD7-5E5CF0197886}" type="presParOf" srcId="{C4AB40A9-E2F7-4000-B9E1-0ECD7CFA5B51}" destId="{8A1C738F-F461-4728-BFF1-484B829E12DB}" srcOrd="1" destOrd="0" presId="urn:microsoft.com/office/officeart/2008/layout/NameandTitleOrganizationalChart"/>
    <dgm:cxn modelId="{A1AA14A4-2F60-485F-A42E-19C34576AC5C}" type="presParOf" srcId="{C4AB40A9-E2F7-4000-B9E1-0ECD7CFA5B51}" destId="{42C355E7-7086-4929-932F-EF5E80F0E453}" srcOrd="2" destOrd="0" presId="urn:microsoft.com/office/officeart/2008/layout/NameandTitleOrganizationalChart"/>
    <dgm:cxn modelId="{B540FC77-8808-4E10-8F9B-32BEF5CD1752}" type="presParOf" srcId="{48798951-3507-4FAF-8162-E7F5CDE96CA6}" destId="{B5A7AA8A-91F6-48DD-8582-0F2BEB819B56}" srcOrd="10" destOrd="0" presId="urn:microsoft.com/office/officeart/2008/layout/NameandTitleOrganizationalChart"/>
    <dgm:cxn modelId="{679DC801-F975-4DAF-A66E-E099C3AE1896}" type="presParOf" srcId="{48798951-3507-4FAF-8162-E7F5CDE96CA6}" destId="{0E4D1788-7762-46D6-80D7-378163678CB8}" srcOrd="11" destOrd="0" presId="urn:microsoft.com/office/officeart/2008/layout/NameandTitleOrganizationalChart"/>
    <dgm:cxn modelId="{CA45214C-4C6C-410F-BA2A-5EBB0A0204AF}" type="presParOf" srcId="{0E4D1788-7762-46D6-80D7-378163678CB8}" destId="{F6361C9D-DC3A-46C1-B845-86F010573098}" srcOrd="0" destOrd="0" presId="urn:microsoft.com/office/officeart/2008/layout/NameandTitleOrganizationalChart"/>
    <dgm:cxn modelId="{114D5484-830E-4B17-A920-ED477867AA8A}" type="presParOf" srcId="{F6361C9D-DC3A-46C1-B845-86F010573098}" destId="{E8A3CB6E-8C15-4257-90C1-DFE5254F4A00}" srcOrd="0" destOrd="0" presId="urn:microsoft.com/office/officeart/2008/layout/NameandTitleOrganizationalChart"/>
    <dgm:cxn modelId="{6090FED7-A6F7-4DC5-8782-2DC6F5A5B55C}" type="presParOf" srcId="{F6361C9D-DC3A-46C1-B845-86F010573098}" destId="{2A6BF468-8972-405F-B958-171952026FAB}" srcOrd="1" destOrd="0" presId="urn:microsoft.com/office/officeart/2008/layout/NameandTitleOrganizationalChart"/>
    <dgm:cxn modelId="{770E6092-E86F-4EC2-8239-750BFDA6EBA3}" type="presParOf" srcId="{F6361C9D-DC3A-46C1-B845-86F010573098}" destId="{C379B34C-7D07-42E7-B387-50143164562B}" srcOrd="2" destOrd="0" presId="urn:microsoft.com/office/officeart/2008/layout/NameandTitleOrganizationalChart"/>
    <dgm:cxn modelId="{64584ED4-CF25-4030-B4EE-7193F9503DF2}" type="presParOf" srcId="{0E4D1788-7762-46D6-80D7-378163678CB8}" destId="{DC270A72-DE3E-4AF1-9954-04D8E042272D}" srcOrd="1" destOrd="0" presId="urn:microsoft.com/office/officeart/2008/layout/NameandTitleOrganizationalChart"/>
    <dgm:cxn modelId="{24D72C98-0513-43D8-B3E5-24EB997170E2}" type="presParOf" srcId="{0E4D1788-7762-46D6-80D7-378163678CB8}" destId="{DB50B109-53CA-4A80-B05E-4547A67AB045}" srcOrd="2" destOrd="0" presId="urn:microsoft.com/office/officeart/2008/layout/NameandTitleOrganizationalChart"/>
    <dgm:cxn modelId="{9A1133C1-6639-4CB7-AE8C-033EC29FE06B}" type="presParOf" srcId="{48798951-3507-4FAF-8162-E7F5CDE96CA6}" destId="{140C1ACF-C647-4CB3-8836-0DFFC234629C}" srcOrd="12" destOrd="0" presId="urn:microsoft.com/office/officeart/2008/layout/NameandTitleOrganizationalChart"/>
    <dgm:cxn modelId="{EC9ED297-B648-4B8B-A110-4FA178526258}" type="presParOf" srcId="{48798951-3507-4FAF-8162-E7F5CDE96CA6}" destId="{A5665716-4CBF-413F-9F64-73A6CAEB71F1}" srcOrd="13" destOrd="0" presId="urn:microsoft.com/office/officeart/2008/layout/NameandTitleOrganizationalChart"/>
    <dgm:cxn modelId="{992DE6C8-17D4-403B-B43A-E398909DC515}" type="presParOf" srcId="{A5665716-4CBF-413F-9F64-73A6CAEB71F1}" destId="{6A601649-C308-4B4E-ACDA-BFE92450F5CC}" srcOrd="0" destOrd="0" presId="urn:microsoft.com/office/officeart/2008/layout/NameandTitleOrganizationalChart"/>
    <dgm:cxn modelId="{0799E6F6-F1CF-4834-BE61-A55946562CB9}" type="presParOf" srcId="{6A601649-C308-4B4E-ACDA-BFE92450F5CC}" destId="{C4A57609-3B52-4A65-844A-444CD2CE6832}" srcOrd="0" destOrd="0" presId="urn:microsoft.com/office/officeart/2008/layout/NameandTitleOrganizationalChart"/>
    <dgm:cxn modelId="{D2AE63CE-16A3-495B-87BF-43319D2A86D9}" type="presParOf" srcId="{6A601649-C308-4B4E-ACDA-BFE92450F5CC}" destId="{C78A70B0-24F0-4924-BBAB-66092F7C0052}" srcOrd="1" destOrd="0" presId="urn:microsoft.com/office/officeart/2008/layout/NameandTitleOrganizationalChart"/>
    <dgm:cxn modelId="{A93FCEA1-6270-42AC-B955-CD41067EC511}" type="presParOf" srcId="{6A601649-C308-4B4E-ACDA-BFE92450F5CC}" destId="{50BC3D3A-CB4F-44E7-9437-AC3F4246B266}" srcOrd="2" destOrd="0" presId="urn:microsoft.com/office/officeart/2008/layout/NameandTitleOrganizationalChart"/>
    <dgm:cxn modelId="{42AEB47D-619E-4BD6-970C-298DE8DA6334}" type="presParOf" srcId="{A5665716-4CBF-413F-9F64-73A6CAEB71F1}" destId="{03DF287D-3784-4C58-B881-0F860C4128B2}" srcOrd="1" destOrd="0" presId="urn:microsoft.com/office/officeart/2008/layout/NameandTitleOrganizationalChart"/>
    <dgm:cxn modelId="{AE261505-705F-4FC9-B72C-9F81D62F856E}" type="presParOf" srcId="{A5665716-4CBF-413F-9F64-73A6CAEB71F1}" destId="{1E5EBC31-7D4B-41F5-981F-C7BF8D33BFF1}" srcOrd="2" destOrd="0" presId="urn:microsoft.com/office/officeart/2008/layout/NameandTitleOrganizationalChart"/>
    <dgm:cxn modelId="{8C5E7E91-54F3-4E4D-97B8-53E22A8C89C6}" type="presParOf" srcId="{48798951-3507-4FAF-8162-E7F5CDE96CA6}" destId="{66A4AAAE-C8B2-4BC5-8315-4EAC22BC44C2}" srcOrd="14" destOrd="0" presId="urn:microsoft.com/office/officeart/2008/layout/NameandTitleOrganizationalChart"/>
    <dgm:cxn modelId="{9E8AD828-742F-4643-8E58-4A9D82ABA2BE}" type="presParOf" srcId="{48798951-3507-4FAF-8162-E7F5CDE96CA6}" destId="{51FD5403-54DD-486D-A153-047ECC23D1F9}" srcOrd="15" destOrd="0" presId="urn:microsoft.com/office/officeart/2008/layout/NameandTitleOrganizationalChart"/>
    <dgm:cxn modelId="{2B6A3DE6-067E-4478-A6D1-4538BDBDD356}" type="presParOf" srcId="{51FD5403-54DD-486D-A153-047ECC23D1F9}" destId="{874993EC-7E96-43D5-8831-132685AE130E}" srcOrd="0" destOrd="0" presId="urn:microsoft.com/office/officeart/2008/layout/NameandTitleOrganizationalChart"/>
    <dgm:cxn modelId="{0811B221-94A8-4884-AE7B-010ECA42E6C7}" type="presParOf" srcId="{874993EC-7E96-43D5-8831-132685AE130E}" destId="{470AB90E-FA22-46E0-9F1B-06D73091FAE5}" srcOrd="0" destOrd="0" presId="urn:microsoft.com/office/officeart/2008/layout/NameandTitleOrganizationalChart"/>
    <dgm:cxn modelId="{2E52D7C5-23C7-4F25-8C62-BFC7A01E2E11}" type="presParOf" srcId="{874993EC-7E96-43D5-8831-132685AE130E}" destId="{1C892E7E-8340-4F5C-81E6-41B54E730437}" srcOrd="1" destOrd="0" presId="urn:microsoft.com/office/officeart/2008/layout/NameandTitleOrganizationalChart"/>
    <dgm:cxn modelId="{08A8FFB0-2861-4480-8F61-46A2A47D9B54}" type="presParOf" srcId="{874993EC-7E96-43D5-8831-132685AE130E}" destId="{B8879FF5-9455-4B68-9A3B-9CACE2FF5835}" srcOrd="2" destOrd="0" presId="urn:microsoft.com/office/officeart/2008/layout/NameandTitleOrganizationalChart"/>
    <dgm:cxn modelId="{FAFAEDDF-B9F1-443C-9AFE-D46C051186D7}" type="presParOf" srcId="{51FD5403-54DD-486D-A153-047ECC23D1F9}" destId="{BA66139D-3863-4A3A-85F1-D4EF6D2747C2}" srcOrd="1" destOrd="0" presId="urn:microsoft.com/office/officeart/2008/layout/NameandTitleOrganizationalChart"/>
    <dgm:cxn modelId="{524457DA-70DE-4D70-97C1-8C218A30DBFE}" type="presParOf" srcId="{51FD5403-54DD-486D-A153-047ECC23D1F9}" destId="{58C6D104-CC78-44CE-BC65-75E995F8348B}" srcOrd="2" destOrd="0" presId="urn:microsoft.com/office/officeart/2008/layout/NameandTitleOrganizationalChart"/>
    <dgm:cxn modelId="{9D86812E-C721-49FA-BD94-766F6A684E90}" type="presParOf" srcId="{48798951-3507-4FAF-8162-E7F5CDE96CA6}" destId="{73D04E09-2DF1-492C-9E76-FC5C2899BCB2}" srcOrd="16" destOrd="0" presId="urn:microsoft.com/office/officeart/2008/layout/NameandTitleOrganizationalChart"/>
    <dgm:cxn modelId="{E64A6A19-49B0-46CD-B6B0-A3500247FDF1}" type="presParOf" srcId="{48798951-3507-4FAF-8162-E7F5CDE96CA6}" destId="{3DF33E52-5EA2-4165-961F-666E55DA2E10}" srcOrd="17" destOrd="0" presId="urn:microsoft.com/office/officeart/2008/layout/NameandTitleOrganizationalChart"/>
    <dgm:cxn modelId="{FCDBCFC9-31EE-4AD9-9FAF-B293C787510C}" type="presParOf" srcId="{3DF33E52-5EA2-4165-961F-666E55DA2E10}" destId="{52742A97-2BF1-4262-8028-80EA2D376134}" srcOrd="0" destOrd="0" presId="urn:microsoft.com/office/officeart/2008/layout/NameandTitleOrganizationalChart"/>
    <dgm:cxn modelId="{C2B255E8-2D21-4DC7-9B8A-DE21F5F552AA}" type="presParOf" srcId="{52742A97-2BF1-4262-8028-80EA2D376134}" destId="{290BCA98-B3FA-443F-93C3-1F98B3C7568B}" srcOrd="0" destOrd="0" presId="urn:microsoft.com/office/officeart/2008/layout/NameandTitleOrganizationalChart"/>
    <dgm:cxn modelId="{4944A433-C130-4EA8-9F8E-54E9A28F0BBB}" type="presParOf" srcId="{52742A97-2BF1-4262-8028-80EA2D376134}" destId="{E6E08341-8DC9-4283-A152-BD66AA226E48}" srcOrd="1" destOrd="0" presId="urn:microsoft.com/office/officeart/2008/layout/NameandTitleOrganizationalChart"/>
    <dgm:cxn modelId="{1609D7D6-D4E0-4FD6-8B09-EEAB1A557D75}" type="presParOf" srcId="{52742A97-2BF1-4262-8028-80EA2D376134}" destId="{EFF55F1C-B272-438A-9AF5-6F33EC530676}" srcOrd="2" destOrd="0" presId="urn:microsoft.com/office/officeart/2008/layout/NameandTitleOrganizationalChart"/>
    <dgm:cxn modelId="{37DD5180-2AE0-4C25-AB81-41E51E8ADE21}" type="presParOf" srcId="{3DF33E52-5EA2-4165-961F-666E55DA2E10}" destId="{8223BF1C-8688-4F0B-9619-B43D5F7F5112}" srcOrd="1" destOrd="0" presId="urn:microsoft.com/office/officeart/2008/layout/NameandTitleOrganizationalChart"/>
    <dgm:cxn modelId="{7CD3C15B-FB3A-4022-9A2C-E7D63B7CF79C}" type="presParOf" srcId="{3DF33E52-5EA2-4165-961F-666E55DA2E10}" destId="{AF39D761-D90A-4BE5-96D3-44064C026A93}" srcOrd="2" destOrd="0" presId="urn:microsoft.com/office/officeart/2008/layout/NameandTitleOrganizationalChart"/>
    <dgm:cxn modelId="{1BE52DAD-1D9E-43D9-A02E-763C8038CEDC}" type="presParOf" srcId="{48798951-3507-4FAF-8162-E7F5CDE96CA6}" destId="{3518E500-F7CA-4985-8B42-864D07F03F76}" srcOrd="18" destOrd="0" presId="urn:microsoft.com/office/officeart/2008/layout/NameandTitleOrganizationalChart"/>
    <dgm:cxn modelId="{75ADD828-501A-490E-B44B-06B015614C6D}" type="presParOf" srcId="{48798951-3507-4FAF-8162-E7F5CDE96CA6}" destId="{6C65C8D0-03F0-4F1D-8E3E-720276AB86C5}" srcOrd="19" destOrd="0" presId="urn:microsoft.com/office/officeart/2008/layout/NameandTitleOrganizationalChart"/>
    <dgm:cxn modelId="{DDB53E81-1988-4CB4-9938-ADD66BCDC54B}" type="presParOf" srcId="{6C65C8D0-03F0-4F1D-8E3E-720276AB86C5}" destId="{12F9C935-BF19-4487-B062-B18D050B0383}" srcOrd="0" destOrd="0" presId="urn:microsoft.com/office/officeart/2008/layout/NameandTitleOrganizationalChart"/>
    <dgm:cxn modelId="{CA028CCC-484D-4857-9A84-B794AC4AD684}" type="presParOf" srcId="{12F9C935-BF19-4487-B062-B18D050B0383}" destId="{F0C68C65-4C00-445A-A85D-62E629A0DEB2}" srcOrd="0" destOrd="0" presId="urn:microsoft.com/office/officeart/2008/layout/NameandTitleOrganizationalChart"/>
    <dgm:cxn modelId="{0A11BF04-4C80-4B0E-856B-3BC637ECE90B}" type="presParOf" srcId="{12F9C935-BF19-4487-B062-B18D050B0383}" destId="{A33A7F65-7F35-47F3-8FE9-47BC3A9A449B}" srcOrd="1" destOrd="0" presId="urn:microsoft.com/office/officeart/2008/layout/NameandTitleOrganizationalChart"/>
    <dgm:cxn modelId="{1FA56EDF-F5F5-41F1-B003-DDD1B2799992}" type="presParOf" srcId="{12F9C935-BF19-4487-B062-B18D050B0383}" destId="{11BEE994-DE9F-4053-B8CF-8313A96E7560}" srcOrd="2" destOrd="0" presId="urn:microsoft.com/office/officeart/2008/layout/NameandTitleOrganizationalChart"/>
    <dgm:cxn modelId="{A032DBE9-66D2-4583-8063-64BD32768426}" type="presParOf" srcId="{6C65C8D0-03F0-4F1D-8E3E-720276AB86C5}" destId="{FC9929B8-182E-4AF7-9865-F60E7130099F}" srcOrd="1" destOrd="0" presId="urn:microsoft.com/office/officeart/2008/layout/NameandTitleOrganizationalChart"/>
    <dgm:cxn modelId="{F4831971-092F-4875-B462-39651E938BE8}" type="presParOf" srcId="{6C65C8D0-03F0-4F1D-8E3E-720276AB86C5}" destId="{F976D904-640B-48CE-90E0-BFDE06E02A3E}" srcOrd="2" destOrd="0" presId="urn:microsoft.com/office/officeart/2008/layout/NameandTitleOrganizationalChart"/>
    <dgm:cxn modelId="{F5665581-0E49-43C6-BCDF-2C09B5D041C5}" type="presParOf" srcId="{48798951-3507-4FAF-8162-E7F5CDE96CA6}" destId="{5E1BD0BB-5956-42E9-9906-71A5142A644D}" srcOrd="20" destOrd="0" presId="urn:microsoft.com/office/officeart/2008/layout/NameandTitleOrganizationalChart"/>
    <dgm:cxn modelId="{84D38F30-5593-40E5-9DA2-834D19CCBDD4}" type="presParOf" srcId="{48798951-3507-4FAF-8162-E7F5CDE96CA6}" destId="{0138BC28-E20D-4F44-9386-C595DB7A6F9F}" srcOrd="21" destOrd="0" presId="urn:microsoft.com/office/officeart/2008/layout/NameandTitleOrganizationalChart"/>
    <dgm:cxn modelId="{37D2E31F-8ACE-4539-AF1D-72B1ED4CC629}" type="presParOf" srcId="{0138BC28-E20D-4F44-9386-C595DB7A6F9F}" destId="{2D83B49A-0BF4-4157-ACDD-3FCD4DDDCA60}" srcOrd="0" destOrd="0" presId="urn:microsoft.com/office/officeart/2008/layout/NameandTitleOrganizationalChart"/>
    <dgm:cxn modelId="{B4E205D5-90F8-46C8-9117-58FA17935770}" type="presParOf" srcId="{2D83B49A-0BF4-4157-ACDD-3FCD4DDDCA60}" destId="{4ABB2C93-38E4-432B-8C6E-2163ABF04687}" srcOrd="0" destOrd="0" presId="urn:microsoft.com/office/officeart/2008/layout/NameandTitleOrganizationalChart"/>
    <dgm:cxn modelId="{0534B568-FA29-4870-BD07-3D68A12CF158}" type="presParOf" srcId="{2D83B49A-0BF4-4157-ACDD-3FCD4DDDCA60}" destId="{58D86E23-13BF-4742-AEEC-84B026A1E85C}" srcOrd="1" destOrd="0" presId="urn:microsoft.com/office/officeart/2008/layout/NameandTitleOrganizationalChart"/>
    <dgm:cxn modelId="{C567D2A8-072D-420C-992F-14AB98AEE35E}" type="presParOf" srcId="{2D83B49A-0BF4-4157-ACDD-3FCD4DDDCA60}" destId="{2E195ECB-DE60-48A1-8FBF-B3BA4C3D7E91}" srcOrd="2" destOrd="0" presId="urn:microsoft.com/office/officeart/2008/layout/NameandTitleOrganizationalChart"/>
    <dgm:cxn modelId="{969FB8FF-82E4-4169-BC67-5823FEEA9AA0}" type="presParOf" srcId="{0138BC28-E20D-4F44-9386-C595DB7A6F9F}" destId="{89132C9B-8D0E-4A39-8B0B-0483AD69DF13}" srcOrd="1" destOrd="0" presId="urn:microsoft.com/office/officeart/2008/layout/NameandTitleOrganizationalChart"/>
    <dgm:cxn modelId="{6455B68D-B8DE-4ECF-A833-C3DB5CC6831B}" type="presParOf" srcId="{0138BC28-E20D-4F44-9386-C595DB7A6F9F}" destId="{ACC7F6C9-D256-4D6E-B8EA-29A377EF2013}" srcOrd="2" destOrd="0" presId="urn:microsoft.com/office/officeart/2008/layout/NameandTitleOrganizationalChart"/>
    <dgm:cxn modelId="{3EC70732-6BC7-44B1-963E-474986953538}" type="presParOf" srcId="{975C1608-B669-4E50-B6DB-E33FD7917FC6}" destId="{4EB606B4-49D3-4EB9-B8C3-0EAD6284B301}" srcOrd="2" destOrd="0" presId="urn:microsoft.com/office/officeart/2008/layout/NameandTitleOrganizationalChart"/>
    <dgm:cxn modelId="{4265DC69-7880-4A50-80AF-055E7154FFBF}" type="presParOf" srcId="{35564C17-0F94-4115-BDB0-200F4C41386A}" destId="{A360C4CF-4B14-4928-9D64-90FA6D0879E5}" srcOrd="6" destOrd="0" presId="urn:microsoft.com/office/officeart/2008/layout/NameandTitleOrganizationalChart"/>
    <dgm:cxn modelId="{EA2D65C8-D18F-43C7-9F9D-3BB8B4699857}" type="presParOf" srcId="{35564C17-0F94-4115-BDB0-200F4C41386A}" destId="{CBF734BB-511F-405D-9333-E672E70DB313}" srcOrd="7" destOrd="0" presId="urn:microsoft.com/office/officeart/2008/layout/NameandTitleOrganizationalChart"/>
    <dgm:cxn modelId="{FD4381C8-C994-4B59-B759-3863C8539EE6}" type="presParOf" srcId="{CBF734BB-511F-405D-9333-E672E70DB313}" destId="{1F4EC6BD-0F15-4DD9-AF87-C411A399A1EF}" srcOrd="0" destOrd="0" presId="urn:microsoft.com/office/officeart/2008/layout/NameandTitleOrganizationalChart"/>
    <dgm:cxn modelId="{7B23111A-0EC4-4C43-9867-93192349DB12}" type="presParOf" srcId="{1F4EC6BD-0F15-4DD9-AF87-C411A399A1EF}" destId="{E46160E4-7225-408F-BEA5-F1E9EF21E44E}" srcOrd="0" destOrd="0" presId="urn:microsoft.com/office/officeart/2008/layout/NameandTitleOrganizationalChart"/>
    <dgm:cxn modelId="{73DCC775-9A45-4253-B088-24959A417016}" type="presParOf" srcId="{1F4EC6BD-0F15-4DD9-AF87-C411A399A1EF}" destId="{A1BCD0C7-4955-4261-A3A8-EE3CA6F79962}" srcOrd="1" destOrd="0" presId="urn:microsoft.com/office/officeart/2008/layout/NameandTitleOrganizationalChart"/>
    <dgm:cxn modelId="{0884A6BC-E3CA-42BE-BD18-37FA7EF3B667}" type="presParOf" srcId="{1F4EC6BD-0F15-4DD9-AF87-C411A399A1EF}" destId="{04FF6257-5C08-42F0-96BD-58DE24EEF204}" srcOrd="2" destOrd="0" presId="urn:microsoft.com/office/officeart/2008/layout/NameandTitleOrganizationalChart"/>
    <dgm:cxn modelId="{156EF22F-767B-40DB-855C-EAC603E88EC3}" type="presParOf" srcId="{CBF734BB-511F-405D-9333-E672E70DB313}" destId="{D08A27DE-E5CA-43AD-B271-5B071401D234}" srcOrd="1" destOrd="0" presId="urn:microsoft.com/office/officeart/2008/layout/NameandTitleOrganizationalChart"/>
    <dgm:cxn modelId="{863C02C9-CF18-49EC-8A90-DED0F65FB20C}" type="presParOf" srcId="{CBF734BB-511F-405D-9333-E672E70DB313}" destId="{EA0900E2-AA33-4833-B16F-8151AAE88574}" srcOrd="2" destOrd="0" presId="urn:microsoft.com/office/officeart/2008/layout/NameandTitleOrganizationalChart"/>
    <dgm:cxn modelId="{B96FE166-6D98-4E67-AE3E-50CC4F865FD3}" type="presParOf" srcId="{35564C17-0F94-4115-BDB0-200F4C41386A}" destId="{D3087ED3-FB98-4769-B0DB-F2CFC58F537B}" srcOrd="8" destOrd="0" presId="urn:microsoft.com/office/officeart/2008/layout/NameandTitleOrganizationalChart"/>
    <dgm:cxn modelId="{20ED6802-89F4-456D-8D73-363A1BF21DFD}" type="presParOf" srcId="{35564C17-0F94-4115-BDB0-200F4C41386A}" destId="{59355221-D544-4DEE-886D-8A7B479947FC}" srcOrd="9" destOrd="0" presId="urn:microsoft.com/office/officeart/2008/layout/NameandTitleOrganizationalChart"/>
    <dgm:cxn modelId="{4B810154-673F-480F-94ED-69836D3CE162}" type="presParOf" srcId="{59355221-D544-4DEE-886D-8A7B479947FC}" destId="{F2DD7F49-FDAD-4C38-AFDB-1775FDF62995}" srcOrd="0" destOrd="0" presId="urn:microsoft.com/office/officeart/2008/layout/NameandTitleOrganizationalChart"/>
    <dgm:cxn modelId="{CBC746E5-B380-46D3-A87C-7EAA20699B28}" type="presParOf" srcId="{F2DD7F49-FDAD-4C38-AFDB-1775FDF62995}" destId="{7EEE03A8-2859-4041-A2DD-8CAB939CAE54}" srcOrd="0" destOrd="0" presId="urn:microsoft.com/office/officeart/2008/layout/NameandTitleOrganizationalChart"/>
    <dgm:cxn modelId="{DF2D47E9-7DF6-499D-B3D6-C0E34969901D}" type="presParOf" srcId="{F2DD7F49-FDAD-4C38-AFDB-1775FDF62995}" destId="{481C256E-AD09-4D42-9D59-AF0D9BA837C2}" srcOrd="1" destOrd="0" presId="urn:microsoft.com/office/officeart/2008/layout/NameandTitleOrganizationalChart"/>
    <dgm:cxn modelId="{89EC2D3A-F585-406C-AFCC-5AC09D596F12}" type="presParOf" srcId="{F2DD7F49-FDAD-4C38-AFDB-1775FDF62995}" destId="{FCD15845-878D-4A35-B78F-5F9F7C6A7054}" srcOrd="2" destOrd="0" presId="urn:microsoft.com/office/officeart/2008/layout/NameandTitleOrganizationalChart"/>
    <dgm:cxn modelId="{5FCAD756-3EB0-4555-9EC5-885E0C8BA341}" type="presParOf" srcId="{59355221-D544-4DEE-886D-8A7B479947FC}" destId="{D83606A2-02CE-4C86-9937-A4EF9893A812}" srcOrd="1" destOrd="0" presId="urn:microsoft.com/office/officeart/2008/layout/NameandTitleOrganizationalChart"/>
    <dgm:cxn modelId="{25C8E79B-BCA9-477E-9B21-5D8C41E55B6D}" type="presParOf" srcId="{59355221-D544-4DEE-886D-8A7B479947FC}" destId="{FCCCC3F9-E22F-4BE6-B893-F6456F347F28}" srcOrd="2" destOrd="0" presId="urn:microsoft.com/office/officeart/2008/layout/NameandTitleOrganizationalChart"/>
    <dgm:cxn modelId="{27F203E9-9B5F-4B22-A0F8-F44A7FFD5868}" type="presParOf" srcId="{10BF016E-D6CC-4A16-99ED-ACCB1D6E553F}" destId="{535A9C1B-CE47-4ACF-9145-292773458804}" srcOrd="2" destOrd="0" presId="urn:microsoft.com/office/officeart/2008/layout/NameandTitleOrganizationalChart"/>
    <dgm:cxn modelId="{851E7FDA-7771-4D35-B3DE-B385371ED590}" type="presParOf" srcId="{60BDE039-FF70-4F7E-9B70-B2A0A6ABB01A}" destId="{75FF2DDE-12C5-4629-B1E9-7844E19C41C9}" srcOrd="1" destOrd="0" presId="urn:microsoft.com/office/officeart/2008/layout/NameandTitleOrganizationalChart"/>
    <dgm:cxn modelId="{0B00EB38-2C54-478A-8DD1-C0709CCCCF58}" type="presParOf" srcId="{75FF2DDE-12C5-4629-B1E9-7844E19C41C9}" destId="{C8F2DF17-AF17-4752-8341-7547252107E5}" srcOrd="0" destOrd="0" presId="urn:microsoft.com/office/officeart/2008/layout/NameandTitleOrganizationalChart"/>
    <dgm:cxn modelId="{27725A86-1662-4FBA-A92A-EE9F4E224A2B}" type="presParOf" srcId="{C8F2DF17-AF17-4752-8341-7547252107E5}" destId="{2E82EE2C-3BBC-46DC-BF93-90CA671449B6}" srcOrd="0" destOrd="0" presId="urn:microsoft.com/office/officeart/2008/layout/NameandTitleOrganizationalChart"/>
    <dgm:cxn modelId="{1B3E2529-3550-4CB0-BE19-8C0317F0EC01}" type="presParOf" srcId="{C8F2DF17-AF17-4752-8341-7547252107E5}" destId="{ADFA0000-C93F-45C7-8E29-989B88FE6AD7}" srcOrd="1" destOrd="0" presId="urn:microsoft.com/office/officeart/2008/layout/NameandTitleOrganizationalChart"/>
    <dgm:cxn modelId="{DE5B718A-F43B-4CCC-9618-832C7E633526}" type="presParOf" srcId="{C8F2DF17-AF17-4752-8341-7547252107E5}" destId="{D489DF30-BB21-4295-B9F8-FBCA4CEC0008}" srcOrd="2" destOrd="0" presId="urn:microsoft.com/office/officeart/2008/layout/NameandTitleOrganizationalChart"/>
    <dgm:cxn modelId="{CECA625E-FF05-4A81-ADFF-F7691AFD0EFC}" type="presParOf" srcId="{75FF2DDE-12C5-4629-B1E9-7844E19C41C9}" destId="{363BB54F-8CE7-466D-9265-3E2E0E34E61A}" srcOrd="1" destOrd="0" presId="urn:microsoft.com/office/officeart/2008/layout/NameandTitleOrganizationalChart"/>
    <dgm:cxn modelId="{AB40809D-9860-4D49-B82F-4D9651CEAD85}" type="presParOf" srcId="{75FF2DDE-12C5-4629-B1E9-7844E19C41C9}" destId="{5B54BC91-78AE-4252-A955-7A9734E81719}" srcOrd="2" destOrd="0" presId="urn:microsoft.com/office/officeart/2008/layout/NameandTitleOrganizationalChart"/>
  </dgm:cxnLst>
  <dgm:bg/>
  <dgm:whole>
    <a:ln w="22225">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87A646-6994-4315-8623-749CB79DB89D}" type="doc">
      <dgm:prSet loTypeId="urn:microsoft.com/office/officeart/2008/layout/NameandTitleOrganizationalChart" loCatId="hierarchy" qsTypeId="urn:microsoft.com/office/officeart/2005/8/quickstyle/simple2" qsCatId="simple" csTypeId="urn:microsoft.com/office/officeart/2005/8/colors/accent1_2" csCatId="accent1" phldr="1"/>
      <dgm:spPr/>
      <dgm:t>
        <a:bodyPr/>
        <a:lstStyle/>
        <a:p>
          <a:endParaRPr lang="en-US"/>
        </a:p>
      </dgm:t>
    </dgm:pt>
    <dgm:pt modelId="{6DDAF564-C695-46FB-9FCE-2E22F1E6866F}">
      <dgm:prSet custT="1"/>
      <dgm:spPr/>
      <dgm:t>
        <a:bodyPr/>
        <a:lstStyle/>
        <a:p>
          <a:pPr algn="ctr"/>
          <a:r>
            <a:rPr lang="en-US" sz="1400" u="none" dirty="0"/>
            <a:t>1.</a:t>
          </a:r>
        </a:p>
        <a:p>
          <a:pPr algn="ctr"/>
          <a:r>
            <a:rPr lang="en-US" sz="1400" u="sng"/>
            <a:t>Birthday Books</a:t>
          </a:r>
          <a:r>
            <a:rPr lang="en-US" sz="1400" u="sng" dirty="0"/>
            <a:t>/ Library Committee </a:t>
          </a:r>
          <a:endParaRPr lang="en-US" sz="1000" i="0" u="none" dirty="0"/>
        </a:p>
        <a:p>
          <a:pPr algn="ctr"/>
          <a:endParaRPr lang="en-US" sz="1000" i="0" u="none" dirty="0"/>
        </a:p>
        <a:p>
          <a:pPr algn="ctr"/>
          <a:r>
            <a:rPr lang="en-US" sz="1000" i="0" u="none" dirty="0"/>
            <a:t>Volunteer in Archway library; assist students with selecting birthday </a:t>
          </a:r>
          <a:r>
            <a:rPr lang="en-US" sz="1000" u="none" dirty="0"/>
            <a:t>books</a:t>
          </a:r>
        </a:p>
      </dgm:t>
    </dgm:pt>
    <dgm:pt modelId="{6224AD7D-4E9E-4824-9D17-42832945672D}" type="parTrans" cxnId="{916E56AA-0E1A-4D83-8655-840B04B85607}">
      <dgm:prSet/>
      <dgm:spPr/>
      <dgm:t>
        <a:bodyPr/>
        <a:lstStyle/>
        <a:p>
          <a:pPr algn="ctr"/>
          <a:endParaRPr lang="en-US"/>
        </a:p>
      </dgm:t>
    </dgm:pt>
    <dgm:pt modelId="{BB929493-5404-42CD-91B6-1D97936F1994}" type="sibTrans" cxnId="{916E56AA-0E1A-4D83-8655-840B04B85607}">
      <dgm:prSet/>
      <dgm:spPr/>
      <dgm:t>
        <a:bodyPr/>
        <a:lstStyle/>
        <a:p>
          <a:pPr algn="ctr"/>
          <a:r>
            <a:rPr lang="en-US" dirty="0"/>
            <a:t>Allison </a:t>
          </a:r>
          <a:r>
            <a:rPr lang="en-US" dirty="0" err="1"/>
            <a:t>Strunka</a:t>
          </a:r>
          <a:endParaRPr lang="en-US" dirty="0"/>
        </a:p>
      </dgm:t>
    </dgm:pt>
    <dgm:pt modelId="{393735E7-427F-4341-8057-C712C43A8009}">
      <dgm:prSet custT="1"/>
      <dgm:spPr/>
      <dgm:t>
        <a:bodyPr/>
        <a:lstStyle/>
        <a:p>
          <a:pPr algn="ctr"/>
          <a:r>
            <a:rPr lang="en-US" sz="1400" u="none" dirty="0"/>
            <a:t>2.</a:t>
          </a:r>
        </a:p>
        <a:p>
          <a:pPr algn="ctr"/>
          <a:r>
            <a:rPr lang="en-US" sz="1400" u="sng" dirty="0"/>
            <a:t>Uniform Committee</a:t>
          </a:r>
          <a:r>
            <a:rPr lang="en-US" sz="1200" dirty="0"/>
            <a:t> </a:t>
          </a:r>
        </a:p>
        <a:p>
          <a:pPr algn="ctr"/>
          <a:endParaRPr lang="en-US" sz="1200" dirty="0"/>
        </a:p>
        <a:p>
          <a:pPr algn="ctr"/>
          <a:r>
            <a:rPr lang="en-US" sz="1200" dirty="0"/>
            <a:t>Take lead on</a:t>
          </a:r>
          <a:r>
            <a:rPr lang="en-US" sz="1000" dirty="0"/>
            <a:t> uniform sales &amp; storing/ washing all donated clothing </a:t>
          </a:r>
        </a:p>
      </dgm:t>
    </dgm:pt>
    <dgm:pt modelId="{633A36B5-FA4B-4883-AF4A-E9A894054BCE}" type="sibTrans" cxnId="{4DB4431A-0D6B-4071-BB0E-9731A851CCC1}">
      <dgm:prSet custT="1"/>
      <dgm:spPr/>
      <dgm:t>
        <a:bodyPr/>
        <a:lstStyle/>
        <a:p>
          <a:pPr algn="ctr"/>
          <a:r>
            <a:rPr lang="en-US" sz="1200" dirty="0"/>
            <a:t>Caitlin </a:t>
          </a:r>
          <a:r>
            <a:rPr lang="en-US" sz="1200" dirty="0" err="1"/>
            <a:t>Solmundson</a:t>
          </a:r>
          <a:endParaRPr lang="en-US" sz="1200" dirty="0"/>
        </a:p>
      </dgm:t>
    </dgm:pt>
    <dgm:pt modelId="{B3D29B83-D2B5-4F66-9A39-33772AB9E5B4}" type="parTrans" cxnId="{4DB4431A-0D6B-4071-BB0E-9731A851CCC1}">
      <dgm:prSet/>
      <dgm:spPr/>
      <dgm:t>
        <a:bodyPr/>
        <a:lstStyle/>
        <a:p>
          <a:pPr algn="ctr"/>
          <a:endParaRPr lang="en-US"/>
        </a:p>
      </dgm:t>
    </dgm:pt>
    <dgm:pt modelId="{B2A1994B-EFFA-4D1D-97D3-D64D48F45B3C}">
      <dgm:prSet custT="1"/>
      <dgm:spPr/>
      <dgm:t>
        <a:bodyPr/>
        <a:lstStyle/>
        <a:p>
          <a:pPr algn="ctr"/>
          <a:r>
            <a:rPr lang="en-US" sz="1400" u="none" dirty="0"/>
            <a:t>3.</a:t>
          </a:r>
        </a:p>
        <a:p>
          <a:pPr algn="ctr"/>
          <a:r>
            <a:rPr lang="en-US" sz="1400" u="sng" dirty="0"/>
            <a:t>Lost &amp; Found Committee</a:t>
          </a:r>
          <a:endParaRPr lang="en-US" sz="1100" dirty="0"/>
        </a:p>
        <a:p>
          <a:pPr algn="ctr"/>
          <a:endParaRPr lang="en-US" sz="1100" dirty="0"/>
        </a:p>
        <a:p>
          <a:pPr algn="ctr"/>
          <a:r>
            <a:rPr lang="en-US" sz="1100" dirty="0"/>
            <a:t>Clean out lost &amp; found weekly/ return or donate items </a:t>
          </a:r>
          <a:endParaRPr lang="en-US" sz="1200" dirty="0"/>
        </a:p>
      </dgm:t>
    </dgm:pt>
    <dgm:pt modelId="{37A390E8-4384-4267-A2EF-2DA7C71865FA}" type="sibTrans" cxnId="{2206C673-6F51-4693-8D5D-A8D128BA9F9D}">
      <dgm:prSet custT="1"/>
      <dgm:spPr/>
      <dgm:t>
        <a:bodyPr/>
        <a:lstStyle/>
        <a:p>
          <a:pPr algn="ctr"/>
          <a:r>
            <a:rPr lang="en-US" sz="1200" dirty="0"/>
            <a:t>Jaime Campbell</a:t>
          </a:r>
        </a:p>
      </dgm:t>
    </dgm:pt>
    <dgm:pt modelId="{F85DD4EB-0C39-4AAB-B3C0-E6847BC3C0B4}" type="parTrans" cxnId="{2206C673-6F51-4693-8D5D-A8D128BA9F9D}">
      <dgm:prSet/>
      <dgm:spPr/>
      <dgm:t>
        <a:bodyPr/>
        <a:lstStyle/>
        <a:p>
          <a:pPr algn="ctr"/>
          <a:endParaRPr lang="en-US"/>
        </a:p>
      </dgm:t>
    </dgm:pt>
    <dgm:pt modelId="{D8DEB1DE-7E3C-4542-B110-174E37CBBEEC}">
      <dgm:prSet custT="1"/>
      <dgm:spPr/>
      <dgm:t>
        <a:bodyPr/>
        <a:lstStyle/>
        <a:p>
          <a:pPr algn="ctr"/>
          <a:r>
            <a:rPr lang="en-US" sz="1400" u="none" dirty="0"/>
            <a:t>4.</a:t>
          </a:r>
        </a:p>
        <a:p>
          <a:pPr algn="ctr"/>
          <a:r>
            <a:rPr lang="en-US" sz="1400" u="sng" dirty="0"/>
            <a:t>Teacher Lounges Committee</a:t>
          </a:r>
        </a:p>
        <a:p>
          <a:pPr algn="ctr"/>
          <a:endParaRPr lang="en-US" sz="1100" dirty="0"/>
        </a:p>
        <a:p>
          <a:pPr algn="ctr"/>
          <a:r>
            <a:rPr lang="en-US" sz="1100" dirty="0"/>
            <a:t>Monitor &amp;  stock teacher lounges w/ coffee &amp; snacks approx. 2x’s/ month</a:t>
          </a:r>
        </a:p>
      </dgm:t>
    </dgm:pt>
    <dgm:pt modelId="{EF501150-DDE2-4941-A2DC-1474859EFC6E}" type="sibTrans" cxnId="{CEE904AB-0A22-45FE-A2BC-2269477F3CA9}">
      <dgm:prSet custT="1"/>
      <dgm:spPr/>
      <dgm:t>
        <a:bodyPr/>
        <a:lstStyle/>
        <a:p>
          <a:pPr algn="ctr"/>
          <a:r>
            <a:rPr lang="en-US" sz="1100" dirty="0"/>
            <a:t>Breanna White</a:t>
          </a:r>
        </a:p>
      </dgm:t>
    </dgm:pt>
    <dgm:pt modelId="{3C63002B-1405-4C63-8A43-23FF6396131E}" type="parTrans" cxnId="{CEE904AB-0A22-45FE-A2BC-2269477F3CA9}">
      <dgm:prSet/>
      <dgm:spPr/>
      <dgm:t>
        <a:bodyPr/>
        <a:lstStyle/>
        <a:p>
          <a:pPr algn="ctr"/>
          <a:endParaRPr lang="en-US"/>
        </a:p>
      </dgm:t>
    </dgm:pt>
    <dgm:pt modelId="{D828B8C7-528C-4CAC-BDC3-CEE3D13A4628}">
      <dgm:prSet custT="1"/>
      <dgm:spPr/>
      <dgm:t>
        <a:bodyPr/>
        <a:lstStyle/>
        <a:p>
          <a:pPr algn="ctr"/>
          <a:r>
            <a:rPr lang="en-US" sz="1400" u="none" dirty="0"/>
            <a:t>5.</a:t>
          </a:r>
        </a:p>
        <a:p>
          <a:pPr algn="ctr"/>
          <a:r>
            <a:rPr lang="en-US" sz="1400" u="sng" dirty="0"/>
            <a:t>Room Parent Liaison- Archway</a:t>
          </a:r>
        </a:p>
        <a:p>
          <a:pPr algn="ctr"/>
          <a:endParaRPr lang="en-US" sz="1200" dirty="0"/>
        </a:p>
        <a:p>
          <a:pPr algn="ctr"/>
          <a:r>
            <a:rPr lang="en-US" sz="1200" dirty="0"/>
            <a:t>*New position* Point person to  communicate, assist &amp; mentor room parents</a:t>
          </a:r>
        </a:p>
      </dgm:t>
    </dgm:pt>
    <dgm:pt modelId="{ADC55332-943C-4CF1-9A00-338DBBE3F7C6}" type="sibTrans" cxnId="{1162BD21-AF06-45BC-998E-538EA694C22B}">
      <dgm:prSet/>
      <dgm:spPr/>
      <dgm:t>
        <a:bodyPr/>
        <a:lstStyle/>
        <a:p>
          <a:pPr algn="ctr"/>
          <a:r>
            <a:rPr lang="en-US" dirty="0"/>
            <a:t>Megan Fay</a:t>
          </a:r>
        </a:p>
      </dgm:t>
    </dgm:pt>
    <dgm:pt modelId="{47161BBF-D2C2-4702-A71D-78BE91658BD6}" type="parTrans" cxnId="{1162BD21-AF06-45BC-998E-538EA694C22B}">
      <dgm:prSet/>
      <dgm:spPr/>
      <dgm:t>
        <a:bodyPr/>
        <a:lstStyle/>
        <a:p>
          <a:pPr algn="ctr"/>
          <a:endParaRPr lang="en-US"/>
        </a:p>
      </dgm:t>
    </dgm:pt>
    <dgm:pt modelId="{8EAC7685-A124-4AAC-9D52-3024576C721F}">
      <dgm:prSet custT="1"/>
      <dgm:spPr/>
      <dgm:t>
        <a:bodyPr/>
        <a:lstStyle/>
        <a:p>
          <a:pPr algn="ctr"/>
          <a:r>
            <a:rPr lang="en-US" sz="1400" u="none" dirty="0"/>
            <a:t>6.</a:t>
          </a:r>
        </a:p>
        <a:p>
          <a:pPr algn="ctr"/>
          <a:r>
            <a:rPr lang="en-US" sz="1400" u="sng" dirty="0"/>
            <a:t>Dad’s Club~ Prep &amp; Archway</a:t>
          </a:r>
          <a:endParaRPr lang="en-US" sz="1200" dirty="0"/>
        </a:p>
        <a:p>
          <a:pPr algn="ctr"/>
          <a:r>
            <a:rPr lang="en-US" sz="1200" dirty="0"/>
            <a:t>Recess w/ Dads, Field Day, Carline, Golf, Dance help, etc..</a:t>
          </a:r>
        </a:p>
      </dgm:t>
    </dgm:pt>
    <dgm:pt modelId="{B453E982-534A-436A-95A8-31A5DE28E3F8}" type="sibTrans" cxnId="{515132CC-AB6B-40BC-B4AE-1A9325C857D7}">
      <dgm:prSet custT="1"/>
      <dgm:spPr/>
      <dgm:t>
        <a:bodyPr/>
        <a:lstStyle/>
        <a:p>
          <a:pPr algn="ctr"/>
          <a:r>
            <a:rPr lang="en-US" sz="1200" dirty="0"/>
            <a:t>Cody Hess </a:t>
          </a:r>
        </a:p>
      </dgm:t>
    </dgm:pt>
    <dgm:pt modelId="{7666A38A-A66C-4156-A625-8E14E3B816C6}" type="parTrans" cxnId="{515132CC-AB6B-40BC-B4AE-1A9325C857D7}">
      <dgm:prSet/>
      <dgm:spPr/>
      <dgm:t>
        <a:bodyPr/>
        <a:lstStyle/>
        <a:p>
          <a:pPr algn="ctr"/>
          <a:endParaRPr lang="en-US"/>
        </a:p>
      </dgm:t>
    </dgm:pt>
    <dgm:pt modelId="{873BF580-B614-4840-B47A-97CD36715B44}">
      <dgm:prSet custT="1"/>
      <dgm:spPr/>
      <dgm:t>
        <a:bodyPr/>
        <a:lstStyle/>
        <a:p>
          <a:pPr algn="ctr"/>
          <a:r>
            <a:rPr lang="en-US" sz="1400" u="none" dirty="0"/>
            <a:t>7.</a:t>
          </a:r>
        </a:p>
        <a:p>
          <a:pPr algn="ctr"/>
          <a:r>
            <a:rPr lang="en-US" sz="1400" u="sng" dirty="0"/>
            <a:t>Teacher Luncheons Committee</a:t>
          </a:r>
          <a:endParaRPr lang="en-US" sz="1200" dirty="0"/>
        </a:p>
        <a:p>
          <a:pPr algn="ctr"/>
          <a:r>
            <a:rPr lang="en-US" sz="1000" dirty="0"/>
            <a:t>Aug in-service- PSO</a:t>
          </a:r>
        </a:p>
        <a:p>
          <a:pPr algn="ctr"/>
          <a:r>
            <a:rPr lang="en-US" sz="1100" dirty="0"/>
            <a:t>Sept 4th- PSO</a:t>
          </a:r>
        </a:p>
        <a:p>
          <a:pPr algn="ctr"/>
          <a:r>
            <a:rPr lang="en-US" sz="1100" dirty="0"/>
            <a:t>Oct 3rd- Paula</a:t>
          </a:r>
        </a:p>
        <a:p>
          <a:pPr algn="ctr"/>
          <a:r>
            <a:rPr lang="en-US" sz="1100" dirty="0"/>
            <a:t>Nov 6th- Paula</a:t>
          </a:r>
        </a:p>
        <a:p>
          <a:pPr algn="ctr"/>
          <a:r>
            <a:rPr lang="en-US" sz="1100" dirty="0"/>
            <a:t>Dec 4th- PSO</a:t>
          </a:r>
        </a:p>
        <a:p>
          <a:pPr algn="ctr"/>
          <a:r>
            <a:rPr lang="en-US" sz="1100" dirty="0"/>
            <a:t>Jan 8th- PSO</a:t>
          </a:r>
        </a:p>
        <a:p>
          <a:pPr algn="ctr"/>
          <a:r>
            <a:rPr lang="en-US" sz="1100" dirty="0"/>
            <a:t>Feb 5th- Paula</a:t>
          </a:r>
        </a:p>
        <a:p>
          <a:pPr algn="ctr"/>
          <a:r>
            <a:rPr lang="en-US" sz="1100" dirty="0"/>
            <a:t>March 5th- Paula</a:t>
          </a:r>
        </a:p>
        <a:p>
          <a:pPr algn="ctr"/>
          <a:r>
            <a:rPr lang="en-US" sz="1100" dirty="0"/>
            <a:t>April </a:t>
          </a:r>
          <a:r>
            <a:rPr lang="en-US" sz="1100"/>
            <a:t>2</a:t>
          </a:r>
          <a:r>
            <a:rPr lang="en-US" sz="1100" baseline="30000"/>
            <a:t>nd</a:t>
          </a:r>
          <a:r>
            <a:rPr lang="en-US" sz="1100"/>
            <a:t>- ??</a:t>
          </a:r>
          <a:endParaRPr lang="en-US" sz="1100" dirty="0"/>
        </a:p>
      </dgm:t>
    </dgm:pt>
    <dgm:pt modelId="{265A9A30-8316-43F8-858C-F9A1D5F765D7}" type="sibTrans" cxnId="{6D61E063-97F7-445F-BAA2-3555B5DDEF98}">
      <dgm:prSet custT="1"/>
      <dgm:spPr/>
      <dgm:t>
        <a:bodyPr/>
        <a:lstStyle/>
        <a:p>
          <a:pPr algn="ctr"/>
          <a:r>
            <a:rPr lang="en-US" sz="1000" dirty="0"/>
            <a:t>Alyssa  White/ Angie </a:t>
          </a:r>
          <a:r>
            <a:rPr lang="en-US" sz="1000" dirty="0" err="1"/>
            <a:t>Almaguer</a:t>
          </a:r>
          <a:endParaRPr lang="en-US" sz="1000" dirty="0"/>
        </a:p>
      </dgm:t>
    </dgm:pt>
    <dgm:pt modelId="{1E7E1676-BB4D-455C-BE4B-839AC923D730}" type="parTrans" cxnId="{6D61E063-97F7-445F-BAA2-3555B5DDEF98}">
      <dgm:prSet/>
      <dgm:spPr/>
      <dgm:t>
        <a:bodyPr/>
        <a:lstStyle/>
        <a:p>
          <a:pPr algn="ctr"/>
          <a:endParaRPr lang="en-US"/>
        </a:p>
      </dgm:t>
    </dgm:pt>
    <dgm:pt modelId="{8BB4B72D-9E10-4C09-9652-5FA6378B3DD6}">
      <dgm:prSet custT="1"/>
      <dgm:spPr/>
      <dgm:t>
        <a:bodyPr/>
        <a:lstStyle/>
        <a:p>
          <a:pPr algn="ctr"/>
          <a:r>
            <a:rPr lang="en-US" sz="1400" u="none" dirty="0"/>
            <a:t>8.</a:t>
          </a:r>
        </a:p>
        <a:p>
          <a:pPr algn="ctr"/>
          <a:r>
            <a:rPr lang="en-US" sz="1400" u="sng" dirty="0"/>
            <a:t>Dance Committee</a:t>
          </a:r>
        </a:p>
        <a:p>
          <a:pPr algn="ctr"/>
          <a:endParaRPr lang="en-US" sz="1200" dirty="0"/>
        </a:p>
        <a:p>
          <a:pPr algn="ctr"/>
          <a:r>
            <a:rPr lang="en-US" sz="1200" dirty="0"/>
            <a:t>Take lead on Daddy Daughter/ Sweethearts Dance &amp; assist with Prep dances</a:t>
          </a:r>
        </a:p>
      </dgm:t>
    </dgm:pt>
    <dgm:pt modelId="{2BECA79E-9DDF-40FA-BD65-54FF430C2388}" type="sibTrans" cxnId="{CE72E75D-9C5C-4958-AC0F-648165441520}">
      <dgm:prSet custT="1"/>
      <dgm:spPr/>
      <dgm:t>
        <a:bodyPr/>
        <a:lstStyle/>
        <a:p>
          <a:pPr algn="ctr"/>
          <a:r>
            <a:rPr lang="en-US" sz="1200" dirty="0"/>
            <a:t>Kim Turner</a:t>
          </a:r>
        </a:p>
      </dgm:t>
    </dgm:pt>
    <dgm:pt modelId="{C4D714D7-54B8-4B87-A42C-D75D1156489C}" type="parTrans" cxnId="{CE72E75D-9C5C-4958-AC0F-648165441520}">
      <dgm:prSet/>
      <dgm:spPr/>
      <dgm:t>
        <a:bodyPr/>
        <a:lstStyle/>
        <a:p>
          <a:endParaRPr lang="en-US"/>
        </a:p>
      </dgm:t>
    </dgm:pt>
    <dgm:pt modelId="{A5DDC405-88A5-4F9E-806F-2417539F23D4}">
      <dgm:prSet custT="1"/>
      <dgm:spPr/>
      <dgm:t>
        <a:bodyPr/>
        <a:lstStyle/>
        <a:p>
          <a:pPr algn="ctr"/>
          <a:r>
            <a:rPr lang="en-US" sz="1400" u="none" dirty="0"/>
            <a:t>9.</a:t>
          </a:r>
        </a:p>
        <a:p>
          <a:pPr algn="ctr"/>
          <a:r>
            <a:rPr lang="en-US" sz="1400" u="sng" dirty="0"/>
            <a:t>Carpool Committee</a:t>
          </a:r>
          <a:endParaRPr lang="en-US" sz="1200" dirty="0"/>
        </a:p>
        <a:p>
          <a:pPr algn="ctr"/>
          <a:endParaRPr lang="en-US" sz="1200" dirty="0"/>
        </a:p>
        <a:p>
          <a:pPr algn="ctr"/>
          <a:endParaRPr lang="en-US" sz="1200" dirty="0"/>
        </a:p>
        <a:p>
          <a:pPr algn="ctr"/>
          <a:endParaRPr lang="en-US" sz="1200" dirty="0"/>
        </a:p>
        <a:p>
          <a:pPr algn="ctr"/>
          <a:r>
            <a:rPr lang="en-US" sz="1200" dirty="0"/>
            <a:t> Oversee new carpool network</a:t>
          </a:r>
        </a:p>
      </dgm:t>
    </dgm:pt>
    <dgm:pt modelId="{FDEB8B02-ED54-4FF1-A8C5-C987D61CEA36}" type="sibTrans" cxnId="{54F46AC3-6179-4F9F-AB18-81A6018D0D2E}">
      <dgm:prSet custT="1"/>
      <dgm:spPr/>
      <dgm:t>
        <a:bodyPr/>
        <a:lstStyle/>
        <a:p>
          <a:pPr algn="ctr"/>
          <a:r>
            <a:rPr lang="en-US" sz="1000" dirty="0"/>
            <a:t>Christina Giedraitis</a:t>
          </a:r>
        </a:p>
      </dgm:t>
    </dgm:pt>
    <dgm:pt modelId="{7B0CE608-5743-46B8-90DF-357FC4A6ADCF}" type="parTrans" cxnId="{54F46AC3-6179-4F9F-AB18-81A6018D0D2E}">
      <dgm:prSet/>
      <dgm:spPr/>
      <dgm:t>
        <a:bodyPr/>
        <a:lstStyle/>
        <a:p>
          <a:endParaRPr lang="en-US"/>
        </a:p>
      </dgm:t>
    </dgm:pt>
    <dgm:pt modelId="{8AECD01C-66E2-4E60-A72A-94080CD7ADD9}">
      <dgm:prSet custT="1"/>
      <dgm:spPr/>
      <dgm:t>
        <a:bodyPr/>
        <a:lstStyle/>
        <a:p>
          <a:pPr algn="ctr"/>
          <a:r>
            <a:rPr lang="en-US" sz="1400" u="none" dirty="0"/>
            <a:t>10.</a:t>
          </a:r>
        </a:p>
        <a:p>
          <a:pPr algn="ctr"/>
          <a:r>
            <a:rPr lang="en-US" sz="1400" u="sng" dirty="0"/>
            <a:t>Box Tops / Kroger Coordinator</a:t>
          </a:r>
          <a:endParaRPr lang="en-US" sz="1200" dirty="0"/>
        </a:p>
        <a:p>
          <a:pPr algn="ctr"/>
          <a:endParaRPr lang="en-US" sz="1200" dirty="0"/>
        </a:p>
        <a:p>
          <a:pPr algn="ctr"/>
          <a:r>
            <a:rPr lang="en-US" sz="1200" dirty="0"/>
            <a:t>Advertise &amp; engage families for passive income earnings/ community programs </a:t>
          </a:r>
        </a:p>
      </dgm:t>
    </dgm:pt>
    <dgm:pt modelId="{388A2EE3-9C61-4826-9480-3A580EE0E800}" type="sibTrans" cxnId="{98503054-87F2-47EA-8C57-45501333D02C}">
      <dgm:prSet/>
      <dgm:spPr/>
      <dgm:t>
        <a:bodyPr/>
        <a:lstStyle/>
        <a:p>
          <a:pPr algn="ctr"/>
          <a:r>
            <a:rPr lang="en-US" dirty="0"/>
            <a:t>Satinder</a:t>
          </a:r>
        </a:p>
      </dgm:t>
    </dgm:pt>
    <dgm:pt modelId="{3E5BFE3B-F70A-4490-8941-251382D7634A}" type="parTrans" cxnId="{98503054-87F2-47EA-8C57-45501333D02C}">
      <dgm:prSet/>
      <dgm:spPr/>
      <dgm:t>
        <a:bodyPr/>
        <a:lstStyle/>
        <a:p>
          <a:endParaRPr lang="en-US"/>
        </a:p>
      </dgm:t>
    </dgm:pt>
    <dgm:pt modelId="{60BDE039-FF70-4F7E-9B70-B2A0A6ABB01A}" type="pres">
      <dgm:prSet presAssocID="{5C87A646-6994-4315-8623-749CB79DB89D}" presName="hierChild1" presStyleCnt="0">
        <dgm:presLayoutVars>
          <dgm:orgChart val="1"/>
          <dgm:chPref val="1"/>
          <dgm:dir/>
          <dgm:animOne val="branch"/>
          <dgm:animLvl val="lvl"/>
          <dgm:resizeHandles/>
        </dgm:presLayoutVars>
      </dgm:prSet>
      <dgm:spPr/>
    </dgm:pt>
    <dgm:pt modelId="{10BF016E-D6CC-4A16-99ED-ACCB1D6E553F}" type="pres">
      <dgm:prSet presAssocID="{6DDAF564-C695-46FB-9FCE-2E22F1E6866F}" presName="hierRoot1" presStyleCnt="0">
        <dgm:presLayoutVars>
          <dgm:hierBranch val="init"/>
        </dgm:presLayoutVars>
      </dgm:prSet>
      <dgm:spPr/>
    </dgm:pt>
    <dgm:pt modelId="{FC2120DA-A512-4EAA-BEE4-A1B90CD5A2A4}" type="pres">
      <dgm:prSet presAssocID="{6DDAF564-C695-46FB-9FCE-2E22F1E6866F}" presName="rootComposite1" presStyleCnt="0"/>
      <dgm:spPr/>
    </dgm:pt>
    <dgm:pt modelId="{FC593374-EF03-4C3A-8309-7BC89E2942E9}" type="pres">
      <dgm:prSet presAssocID="{6DDAF564-C695-46FB-9FCE-2E22F1E6866F}" presName="rootText1" presStyleLbl="node0" presStyleIdx="0" presStyleCnt="10" custScaleX="113431" custScaleY="726443" custLinFactY="-15532" custLinFactNeighborX="15215" custLinFactNeighborY="-100000">
        <dgm:presLayoutVars>
          <dgm:chMax/>
          <dgm:chPref val="3"/>
        </dgm:presLayoutVars>
      </dgm:prSet>
      <dgm:spPr/>
    </dgm:pt>
    <dgm:pt modelId="{B43EDDC8-5FFA-4073-970D-004612AB7A9D}" type="pres">
      <dgm:prSet presAssocID="{6DDAF564-C695-46FB-9FCE-2E22F1E6866F}" presName="titleText1" presStyleLbl="fgAcc0" presStyleIdx="0" presStyleCnt="10" custScaleX="94060" custScaleY="288368" custLinFactY="200000" custLinFactNeighborX="16806" custLinFactNeighborY="227992">
        <dgm:presLayoutVars>
          <dgm:chMax val="0"/>
          <dgm:chPref val="0"/>
        </dgm:presLayoutVars>
      </dgm:prSet>
      <dgm:spPr/>
    </dgm:pt>
    <dgm:pt modelId="{E5631C9D-1D7C-422D-8C06-5027AE2BAE4C}" type="pres">
      <dgm:prSet presAssocID="{6DDAF564-C695-46FB-9FCE-2E22F1E6866F}" presName="rootConnector1" presStyleLbl="node1" presStyleIdx="0" presStyleCnt="0"/>
      <dgm:spPr/>
    </dgm:pt>
    <dgm:pt modelId="{35564C17-0F94-4115-BDB0-200F4C41386A}" type="pres">
      <dgm:prSet presAssocID="{6DDAF564-C695-46FB-9FCE-2E22F1E6866F}" presName="hierChild2" presStyleCnt="0"/>
      <dgm:spPr/>
    </dgm:pt>
    <dgm:pt modelId="{535A9C1B-CE47-4ACF-9145-292773458804}" type="pres">
      <dgm:prSet presAssocID="{6DDAF564-C695-46FB-9FCE-2E22F1E6866F}" presName="hierChild3" presStyleCnt="0"/>
      <dgm:spPr/>
    </dgm:pt>
    <dgm:pt modelId="{9ABB6D52-B3AF-40C6-9CB5-ADBEB07F257E}" type="pres">
      <dgm:prSet presAssocID="{393735E7-427F-4341-8057-C712C43A8009}" presName="hierRoot1" presStyleCnt="0">
        <dgm:presLayoutVars>
          <dgm:hierBranch val="init"/>
        </dgm:presLayoutVars>
      </dgm:prSet>
      <dgm:spPr/>
    </dgm:pt>
    <dgm:pt modelId="{EE19A7DE-7392-4655-8ED0-CCEFE1A0C099}" type="pres">
      <dgm:prSet presAssocID="{393735E7-427F-4341-8057-C712C43A8009}" presName="rootComposite1" presStyleCnt="0"/>
      <dgm:spPr/>
    </dgm:pt>
    <dgm:pt modelId="{9AB1C326-8170-4562-898E-B82205493D9B}" type="pres">
      <dgm:prSet presAssocID="{393735E7-427F-4341-8057-C712C43A8009}" presName="rootText1" presStyleLbl="node0" presStyleIdx="1" presStyleCnt="10" custScaleX="113926" custScaleY="718834" custLinFactY="-19658" custLinFactNeighborX="8545" custLinFactNeighborY="-100000">
        <dgm:presLayoutVars>
          <dgm:chMax/>
          <dgm:chPref val="3"/>
        </dgm:presLayoutVars>
      </dgm:prSet>
      <dgm:spPr/>
    </dgm:pt>
    <dgm:pt modelId="{DFD51344-060E-426D-9206-2D414EC1A2E9}" type="pres">
      <dgm:prSet presAssocID="{393735E7-427F-4341-8057-C712C43A8009}" presName="titleText1" presStyleLbl="fgAcc0" presStyleIdx="1" presStyleCnt="10" custScaleX="130835" custScaleY="339794" custLinFactY="133289" custLinFactNeighborX="2670" custLinFactNeighborY="200000">
        <dgm:presLayoutVars>
          <dgm:chMax val="0"/>
          <dgm:chPref val="0"/>
        </dgm:presLayoutVars>
      </dgm:prSet>
      <dgm:spPr/>
    </dgm:pt>
    <dgm:pt modelId="{1096CFFA-27CB-4F71-8F8C-7DDF1AEC4F13}" type="pres">
      <dgm:prSet presAssocID="{393735E7-427F-4341-8057-C712C43A8009}" presName="rootConnector1" presStyleLbl="node1" presStyleIdx="0" presStyleCnt="0"/>
      <dgm:spPr/>
    </dgm:pt>
    <dgm:pt modelId="{869856E1-3300-4B14-ADD6-3418845ED9A7}" type="pres">
      <dgm:prSet presAssocID="{393735E7-427F-4341-8057-C712C43A8009}" presName="hierChild2" presStyleCnt="0"/>
      <dgm:spPr/>
    </dgm:pt>
    <dgm:pt modelId="{AD835B5F-402B-4215-8EEE-324466536C90}" type="pres">
      <dgm:prSet presAssocID="{393735E7-427F-4341-8057-C712C43A8009}" presName="hierChild3" presStyleCnt="0"/>
      <dgm:spPr/>
    </dgm:pt>
    <dgm:pt modelId="{9D148978-9A5E-42CB-872A-402E5F7BEAFA}" type="pres">
      <dgm:prSet presAssocID="{B2A1994B-EFFA-4D1D-97D3-D64D48F45B3C}" presName="hierRoot1" presStyleCnt="0">
        <dgm:presLayoutVars>
          <dgm:hierBranch val="init"/>
        </dgm:presLayoutVars>
      </dgm:prSet>
      <dgm:spPr/>
    </dgm:pt>
    <dgm:pt modelId="{00D37D68-9325-4745-BF4D-CE9CA9D39A3B}" type="pres">
      <dgm:prSet presAssocID="{B2A1994B-EFFA-4D1D-97D3-D64D48F45B3C}" presName="rootComposite1" presStyleCnt="0"/>
      <dgm:spPr/>
    </dgm:pt>
    <dgm:pt modelId="{D178A967-F804-4DA9-8BE4-8F062D162F38}" type="pres">
      <dgm:prSet presAssocID="{B2A1994B-EFFA-4D1D-97D3-D64D48F45B3C}" presName="rootText1" presStyleLbl="node0" presStyleIdx="2" presStyleCnt="10" custScaleX="112260" custScaleY="672966" custLinFactY="-13469" custLinFactNeighborX="5341" custLinFactNeighborY="-100000">
        <dgm:presLayoutVars>
          <dgm:chMax/>
          <dgm:chPref val="3"/>
        </dgm:presLayoutVars>
      </dgm:prSet>
      <dgm:spPr/>
    </dgm:pt>
    <dgm:pt modelId="{AD296751-68D7-45A5-94CB-639BED1FB0E6}" type="pres">
      <dgm:prSet presAssocID="{B2A1994B-EFFA-4D1D-97D3-D64D48F45B3C}" presName="titleText1" presStyleLbl="fgAcc0" presStyleIdx="2" presStyleCnt="10" custScaleX="91984" custScaleY="346536" custLinFactY="200000" custLinFactNeighborX="1857" custLinFactNeighborY="290544">
        <dgm:presLayoutVars>
          <dgm:chMax val="0"/>
          <dgm:chPref val="0"/>
        </dgm:presLayoutVars>
      </dgm:prSet>
      <dgm:spPr/>
    </dgm:pt>
    <dgm:pt modelId="{999095D8-48D4-4858-9598-9F2A12C96988}" type="pres">
      <dgm:prSet presAssocID="{B2A1994B-EFFA-4D1D-97D3-D64D48F45B3C}" presName="rootConnector1" presStyleLbl="node1" presStyleIdx="0" presStyleCnt="0"/>
      <dgm:spPr/>
    </dgm:pt>
    <dgm:pt modelId="{65470B2E-44D5-46ED-B3E9-C0E109C9E33F}" type="pres">
      <dgm:prSet presAssocID="{B2A1994B-EFFA-4D1D-97D3-D64D48F45B3C}" presName="hierChild2" presStyleCnt="0"/>
      <dgm:spPr/>
    </dgm:pt>
    <dgm:pt modelId="{BCCF900D-C3D8-4FE2-B68F-B355EA0B4065}" type="pres">
      <dgm:prSet presAssocID="{B2A1994B-EFFA-4D1D-97D3-D64D48F45B3C}" presName="hierChild3" presStyleCnt="0"/>
      <dgm:spPr/>
    </dgm:pt>
    <dgm:pt modelId="{9C0C73F0-AC60-434D-A9A7-AB941E927410}" type="pres">
      <dgm:prSet presAssocID="{D8DEB1DE-7E3C-4542-B110-174E37CBBEEC}" presName="hierRoot1" presStyleCnt="0">
        <dgm:presLayoutVars>
          <dgm:hierBranch val="init"/>
        </dgm:presLayoutVars>
      </dgm:prSet>
      <dgm:spPr/>
    </dgm:pt>
    <dgm:pt modelId="{45388DA1-FF25-421F-86B3-C837F8863A13}" type="pres">
      <dgm:prSet presAssocID="{D8DEB1DE-7E3C-4542-B110-174E37CBBEEC}" presName="rootComposite1" presStyleCnt="0"/>
      <dgm:spPr/>
    </dgm:pt>
    <dgm:pt modelId="{760DE48E-556C-441A-84FC-2260E800B8E7}" type="pres">
      <dgm:prSet presAssocID="{D8DEB1DE-7E3C-4542-B110-174E37CBBEEC}" presName="rootText1" presStyleLbl="node0" presStyleIdx="3" presStyleCnt="10" custScaleX="108413" custScaleY="648224" custLinFactY="-14348" custLinFactNeighborX="3204" custLinFactNeighborY="-100000">
        <dgm:presLayoutVars>
          <dgm:chMax/>
          <dgm:chPref val="3"/>
        </dgm:presLayoutVars>
      </dgm:prSet>
      <dgm:spPr/>
    </dgm:pt>
    <dgm:pt modelId="{92951772-B3D9-4A62-A364-CCBF3F18A2EE}" type="pres">
      <dgm:prSet presAssocID="{D8DEB1DE-7E3C-4542-B110-174E37CBBEEC}" presName="titleText1" presStyleLbl="fgAcc0" presStyleIdx="3" presStyleCnt="10" custScaleY="210962" custLinFactY="200000" custLinFactNeighborX="4536" custLinFactNeighborY="244439">
        <dgm:presLayoutVars>
          <dgm:chMax val="0"/>
          <dgm:chPref val="0"/>
        </dgm:presLayoutVars>
      </dgm:prSet>
      <dgm:spPr/>
    </dgm:pt>
    <dgm:pt modelId="{8FEC13EB-562D-4085-9D80-EDFC75531E92}" type="pres">
      <dgm:prSet presAssocID="{D8DEB1DE-7E3C-4542-B110-174E37CBBEEC}" presName="rootConnector1" presStyleLbl="node1" presStyleIdx="0" presStyleCnt="0"/>
      <dgm:spPr/>
    </dgm:pt>
    <dgm:pt modelId="{0F291DF0-30E3-43B5-8358-1D72DAF84F9D}" type="pres">
      <dgm:prSet presAssocID="{D8DEB1DE-7E3C-4542-B110-174E37CBBEEC}" presName="hierChild2" presStyleCnt="0"/>
      <dgm:spPr/>
    </dgm:pt>
    <dgm:pt modelId="{8C1DB78E-1AD0-4526-ADF6-5916A3C83CE8}" type="pres">
      <dgm:prSet presAssocID="{D8DEB1DE-7E3C-4542-B110-174E37CBBEEC}" presName="hierChild3" presStyleCnt="0"/>
      <dgm:spPr/>
    </dgm:pt>
    <dgm:pt modelId="{8A30B672-AD3D-428E-995D-75BCFD2E3FF9}" type="pres">
      <dgm:prSet presAssocID="{D828B8C7-528C-4CAC-BDC3-CEE3D13A4628}" presName="hierRoot1" presStyleCnt="0">
        <dgm:presLayoutVars>
          <dgm:hierBranch val="init"/>
        </dgm:presLayoutVars>
      </dgm:prSet>
      <dgm:spPr/>
    </dgm:pt>
    <dgm:pt modelId="{657BC633-651F-4668-BEF4-DBC295C6711D}" type="pres">
      <dgm:prSet presAssocID="{D828B8C7-528C-4CAC-BDC3-CEE3D13A4628}" presName="rootComposite1" presStyleCnt="0"/>
      <dgm:spPr/>
    </dgm:pt>
    <dgm:pt modelId="{CF8FCF3E-AFB8-420D-A82A-B2024385C0BA}" type="pres">
      <dgm:prSet presAssocID="{D828B8C7-528C-4CAC-BDC3-CEE3D13A4628}" presName="rootText1" presStyleLbl="node0" presStyleIdx="4" presStyleCnt="10" custScaleX="127220" custScaleY="710361" custLinFactY="-14349" custLinFactNeighborX="1069" custLinFactNeighborY="-100000">
        <dgm:presLayoutVars>
          <dgm:chMax/>
          <dgm:chPref val="3"/>
        </dgm:presLayoutVars>
      </dgm:prSet>
      <dgm:spPr/>
    </dgm:pt>
    <dgm:pt modelId="{F8D2BDE9-596E-477F-B948-FECF3BC16255}" type="pres">
      <dgm:prSet presAssocID="{D828B8C7-528C-4CAC-BDC3-CEE3D13A4628}" presName="titleText1" presStyleLbl="fgAcc0" presStyleIdx="4" presStyleCnt="10" custScaleY="209904" custLinFactY="200000" custLinFactNeighborX="4699" custLinFactNeighborY="237570">
        <dgm:presLayoutVars>
          <dgm:chMax val="0"/>
          <dgm:chPref val="0"/>
        </dgm:presLayoutVars>
      </dgm:prSet>
      <dgm:spPr/>
    </dgm:pt>
    <dgm:pt modelId="{58F7F8D8-6869-4AEC-94BF-1134F515BD75}" type="pres">
      <dgm:prSet presAssocID="{D828B8C7-528C-4CAC-BDC3-CEE3D13A4628}" presName="rootConnector1" presStyleLbl="node1" presStyleIdx="0" presStyleCnt="0"/>
      <dgm:spPr/>
    </dgm:pt>
    <dgm:pt modelId="{372257EF-7168-4AF7-8EE9-05FAA4A5EFDE}" type="pres">
      <dgm:prSet presAssocID="{D828B8C7-528C-4CAC-BDC3-CEE3D13A4628}" presName="hierChild2" presStyleCnt="0"/>
      <dgm:spPr/>
    </dgm:pt>
    <dgm:pt modelId="{16BA7A2C-BDD2-467C-87DC-4632EEFA1539}" type="pres">
      <dgm:prSet presAssocID="{D828B8C7-528C-4CAC-BDC3-CEE3D13A4628}" presName="hierChild3" presStyleCnt="0"/>
      <dgm:spPr/>
    </dgm:pt>
    <dgm:pt modelId="{C5AED6DD-75C8-4AFC-A505-A36F0AB63D54}" type="pres">
      <dgm:prSet presAssocID="{8EAC7685-A124-4AAC-9D52-3024576C721F}" presName="hierRoot1" presStyleCnt="0">
        <dgm:presLayoutVars>
          <dgm:hierBranch val="init"/>
        </dgm:presLayoutVars>
      </dgm:prSet>
      <dgm:spPr/>
    </dgm:pt>
    <dgm:pt modelId="{9C87444A-E936-4F06-9007-54F2AD570E8D}" type="pres">
      <dgm:prSet presAssocID="{8EAC7685-A124-4AAC-9D52-3024576C721F}" presName="rootComposite1" presStyleCnt="0"/>
      <dgm:spPr/>
    </dgm:pt>
    <dgm:pt modelId="{3CC5F214-2DCB-418C-BCA8-3BD2E4A72548}" type="pres">
      <dgm:prSet presAssocID="{8EAC7685-A124-4AAC-9D52-3024576C721F}" presName="rootText1" presStyleLbl="node0" presStyleIdx="5" presStyleCnt="10" custScaleY="694095" custLinFactY="-8152" custLinFactNeighborX="9822" custLinFactNeighborY="-100000">
        <dgm:presLayoutVars>
          <dgm:chMax/>
          <dgm:chPref val="3"/>
        </dgm:presLayoutVars>
      </dgm:prSet>
      <dgm:spPr/>
    </dgm:pt>
    <dgm:pt modelId="{FF7CAC7E-2EFB-4FE0-8A36-C58C7BCC43D5}" type="pres">
      <dgm:prSet presAssocID="{8EAC7685-A124-4AAC-9D52-3024576C721F}" presName="titleText1" presStyleLbl="fgAcc0" presStyleIdx="5" presStyleCnt="10" custScaleX="98212" custScaleY="296086" custLinFactY="200000" custLinFactNeighborX="12141" custLinFactNeighborY="275348">
        <dgm:presLayoutVars>
          <dgm:chMax val="0"/>
          <dgm:chPref val="0"/>
        </dgm:presLayoutVars>
      </dgm:prSet>
      <dgm:spPr/>
    </dgm:pt>
    <dgm:pt modelId="{10656C65-481D-4E92-8B6F-239C74EB9D94}" type="pres">
      <dgm:prSet presAssocID="{8EAC7685-A124-4AAC-9D52-3024576C721F}" presName="rootConnector1" presStyleLbl="node1" presStyleIdx="0" presStyleCnt="0"/>
      <dgm:spPr/>
    </dgm:pt>
    <dgm:pt modelId="{6A25583C-D755-4BD5-B4D8-6CA2CABAE8A5}" type="pres">
      <dgm:prSet presAssocID="{8EAC7685-A124-4AAC-9D52-3024576C721F}" presName="hierChild2" presStyleCnt="0"/>
      <dgm:spPr/>
    </dgm:pt>
    <dgm:pt modelId="{684835C4-1F07-41CC-ADE1-3D02422B2ACA}" type="pres">
      <dgm:prSet presAssocID="{8EAC7685-A124-4AAC-9D52-3024576C721F}" presName="hierChild3" presStyleCnt="0"/>
      <dgm:spPr/>
    </dgm:pt>
    <dgm:pt modelId="{5A15FCEE-F885-42EA-9A47-0B885BE595CC}" type="pres">
      <dgm:prSet presAssocID="{873BF580-B614-4840-B47A-97CD36715B44}" presName="hierRoot1" presStyleCnt="0">
        <dgm:presLayoutVars>
          <dgm:hierBranch val="init"/>
        </dgm:presLayoutVars>
      </dgm:prSet>
      <dgm:spPr/>
    </dgm:pt>
    <dgm:pt modelId="{17C22E4A-C327-4AA3-8223-1BD5D7312F8E}" type="pres">
      <dgm:prSet presAssocID="{873BF580-B614-4840-B47A-97CD36715B44}" presName="rootComposite1" presStyleCnt="0"/>
      <dgm:spPr/>
    </dgm:pt>
    <dgm:pt modelId="{78465C63-2000-45ED-93AB-7568B1E76C23}" type="pres">
      <dgm:prSet presAssocID="{873BF580-B614-4840-B47A-97CD36715B44}" presName="rootText1" presStyleLbl="node0" presStyleIdx="6" presStyleCnt="10" custScaleX="126766" custScaleY="754781" custLinFactY="-14675" custLinFactNeighborX="1072" custLinFactNeighborY="-100000">
        <dgm:presLayoutVars>
          <dgm:chMax/>
          <dgm:chPref val="3"/>
        </dgm:presLayoutVars>
      </dgm:prSet>
      <dgm:spPr/>
    </dgm:pt>
    <dgm:pt modelId="{AB5D3A14-5AC9-41D0-9388-6DA4A7DC967C}" type="pres">
      <dgm:prSet presAssocID="{873BF580-B614-4840-B47A-97CD36715B44}" presName="titleText1" presStyleLbl="fgAcc0" presStyleIdx="6" presStyleCnt="10" custScaleY="285635" custLinFactY="323045" custLinFactNeighborX="22058" custLinFactNeighborY="400000">
        <dgm:presLayoutVars>
          <dgm:chMax val="0"/>
          <dgm:chPref val="0"/>
        </dgm:presLayoutVars>
      </dgm:prSet>
      <dgm:spPr/>
    </dgm:pt>
    <dgm:pt modelId="{0A25A610-2687-4D2A-9F98-A8284F68417C}" type="pres">
      <dgm:prSet presAssocID="{873BF580-B614-4840-B47A-97CD36715B44}" presName="rootConnector1" presStyleLbl="node1" presStyleIdx="0" presStyleCnt="0"/>
      <dgm:spPr/>
    </dgm:pt>
    <dgm:pt modelId="{A032CBE0-5D9F-40F2-A847-20A9E894C935}" type="pres">
      <dgm:prSet presAssocID="{873BF580-B614-4840-B47A-97CD36715B44}" presName="hierChild2" presStyleCnt="0"/>
      <dgm:spPr/>
    </dgm:pt>
    <dgm:pt modelId="{CA574075-5B85-478B-8501-FFA9E4BFF2CE}" type="pres">
      <dgm:prSet presAssocID="{873BF580-B614-4840-B47A-97CD36715B44}" presName="hierChild3" presStyleCnt="0"/>
      <dgm:spPr/>
    </dgm:pt>
    <dgm:pt modelId="{9D73FFD6-EE9C-4E33-8918-A21F509C9488}" type="pres">
      <dgm:prSet presAssocID="{8BB4B72D-9E10-4C09-9652-5FA6378B3DD6}" presName="hierRoot1" presStyleCnt="0">
        <dgm:presLayoutVars>
          <dgm:hierBranch val="init"/>
        </dgm:presLayoutVars>
      </dgm:prSet>
      <dgm:spPr/>
    </dgm:pt>
    <dgm:pt modelId="{22CDEF8E-438B-45CB-A95A-A158F7144336}" type="pres">
      <dgm:prSet presAssocID="{8BB4B72D-9E10-4C09-9652-5FA6378B3DD6}" presName="rootComposite1" presStyleCnt="0"/>
      <dgm:spPr/>
    </dgm:pt>
    <dgm:pt modelId="{FAC514F3-8C75-4673-A79E-C0A7E0C1C4B1}" type="pres">
      <dgm:prSet presAssocID="{8BB4B72D-9E10-4C09-9652-5FA6378B3DD6}" presName="rootText1" presStyleLbl="node0" presStyleIdx="7" presStyleCnt="10" custScaleX="119295" custScaleY="566874" custLinFactY="-10395" custLinFactNeighborX="2190" custLinFactNeighborY="-100000">
        <dgm:presLayoutVars>
          <dgm:chMax/>
          <dgm:chPref val="3"/>
        </dgm:presLayoutVars>
      </dgm:prSet>
      <dgm:spPr/>
    </dgm:pt>
    <dgm:pt modelId="{3B1CF867-0BAD-4BA5-AD69-A72B9C0C4810}" type="pres">
      <dgm:prSet presAssocID="{8BB4B72D-9E10-4C09-9652-5FA6378B3DD6}" presName="titleText1" presStyleLbl="fgAcc0" presStyleIdx="7" presStyleCnt="10" custScaleY="245145" custLinFactY="200000" custLinFactNeighborX="1234" custLinFactNeighborY="250735">
        <dgm:presLayoutVars>
          <dgm:chMax val="0"/>
          <dgm:chPref val="0"/>
        </dgm:presLayoutVars>
      </dgm:prSet>
      <dgm:spPr/>
    </dgm:pt>
    <dgm:pt modelId="{75324CE6-DCC4-4E2F-9EB6-DDF28E9F855F}" type="pres">
      <dgm:prSet presAssocID="{8BB4B72D-9E10-4C09-9652-5FA6378B3DD6}" presName="rootConnector1" presStyleLbl="node1" presStyleIdx="0" presStyleCnt="0"/>
      <dgm:spPr/>
    </dgm:pt>
    <dgm:pt modelId="{EBA4D1F1-48D2-40A5-917A-EFAE9A8E601E}" type="pres">
      <dgm:prSet presAssocID="{8BB4B72D-9E10-4C09-9652-5FA6378B3DD6}" presName="hierChild2" presStyleCnt="0"/>
      <dgm:spPr/>
    </dgm:pt>
    <dgm:pt modelId="{B50D402A-BDC6-4F9D-A4E0-2A5A742089F3}" type="pres">
      <dgm:prSet presAssocID="{8BB4B72D-9E10-4C09-9652-5FA6378B3DD6}" presName="hierChild3" presStyleCnt="0"/>
      <dgm:spPr/>
    </dgm:pt>
    <dgm:pt modelId="{95731E4F-4962-4FCD-AE35-131659A8C519}" type="pres">
      <dgm:prSet presAssocID="{A5DDC405-88A5-4F9E-806F-2417539F23D4}" presName="hierRoot1" presStyleCnt="0">
        <dgm:presLayoutVars>
          <dgm:hierBranch val="init"/>
        </dgm:presLayoutVars>
      </dgm:prSet>
      <dgm:spPr/>
    </dgm:pt>
    <dgm:pt modelId="{280BC6F3-8263-4A5A-AA6D-F2578A2CCA3D}" type="pres">
      <dgm:prSet presAssocID="{A5DDC405-88A5-4F9E-806F-2417539F23D4}" presName="rootComposite1" presStyleCnt="0"/>
      <dgm:spPr/>
    </dgm:pt>
    <dgm:pt modelId="{DEAE863D-D9BE-4D68-85E6-AEAF370C39E6}" type="pres">
      <dgm:prSet presAssocID="{A5DDC405-88A5-4F9E-806F-2417539F23D4}" presName="rootText1" presStyleLbl="node0" presStyleIdx="8" presStyleCnt="10" custScaleX="130724" custScaleY="622386" custLinFactY="-8039" custLinFactNeighborX="3278" custLinFactNeighborY="-100000">
        <dgm:presLayoutVars>
          <dgm:chMax/>
          <dgm:chPref val="3"/>
        </dgm:presLayoutVars>
      </dgm:prSet>
      <dgm:spPr/>
    </dgm:pt>
    <dgm:pt modelId="{3B23C2EE-E276-4270-A891-D0459BF980CA}" type="pres">
      <dgm:prSet presAssocID="{A5DDC405-88A5-4F9E-806F-2417539F23D4}" presName="titleText1" presStyleLbl="fgAcc0" presStyleIdx="8" presStyleCnt="10" custScaleY="212167" custLinFactY="153423" custLinFactNeighborX="-3581" custLinFactNeighborY="200000">
        <dgm:presLayoutVars>
          <dgm:chMax val="0"/>
          <dgm:chPref val="0"/>
        </dgm:presLayoutVars>
      </dgm:prSet>
      <dgm:spPr/>
    </dgm:pt>
    <dgm:pt modelId="{4B8DF732-8B10-40B4-AC01-0C307C1D76D2}" type="pres">
      <dgm:prSet presAssocID="{A5DDC405-88A5-4F9E-806F-2417539F23D4}" presName="rootConnector1" presStyleLbl="node1" presStyleIdx="0" presStyleCnt="0"/>
      <dgm:spPr/>
    </dgm:pt>
    <dgm:pt modelId="{E58E5841-5B84-41A9-923D-F3C4F4A27B0A}" type="pres">
      <dgm:prSet presAssocID="{A5DDC405-88A5-4F9E-806F-2417539F23D4}" presName="hierChild2" presStyleCnt="0"/>
      <dgm:spPr/>
    </dgm:pt>
    <dgm:pt modelId="{E31625A1-29BC-4E15-9409-40D2086DE22F}" type="pres">
      <dgm:prSet presAssocID="{A5DDC405-88A5-4F9E-806F-2417539F23D4}" presName="hierChild3" presStyleCnt="0"/>
      <dgm:spPr/>
    </dgm:pt>
    <dgm:pt modelId="{34DA513D-750C-4F05-871B-117BBA9F4F88}" type="pres">
      <dgm:prSet presAssocID="{8AECD01C-66E2-4E60-A72A-94080CD7ADD9}" presName="hierRoot1" presStyleCnt="0">
        <dgm:presLayoutVars>
          <dgm:hierBranch val="init"/>
        </dgm:presLayoutVars>
      </dgm:prSet>
      <dgm:spPr/>
    </dgm:pt>
    <dgm:pt modelId="{AEB47D2D-A9B5-4400-BA2B-FEFFA26CF35F}" type="pres">
      <dgm:prSet presAssocID="{8AECD01C-66E2-4E60-A72A-94080CD7ADD9}" presName="rootComposite1" presStyleCnt="0"/>
      <dgm:spPr/>
    </dgm:pt>
    <dgm:pt modelId="{B6B08498-39DB-49C4-9EE8-899DB48283E3}" type="pres">
      <dgm:prSet presAssocID="{8AECD01C-66E2-4E60-A72A-94080CD7ADD9}" presName="rootText1" presStyleLbl="node0" presStyleIdx="9" presStyleCnt="10" custScaleX="122616" custScaleY="677573" custLinFactY="-1778" custLinFactNeighborX="1093" custLinFactNeighborY="-100000">
        <dgm:presLayoutVars>
          <dgm:chMax/>
          <dgm:chPref val="3"/>
        </dgm:presLayoutVars>
      </dgm:prSet>
      <dgm:spPr/>
    </dgm:pt>
    <dgm:pt modelId="{2C7F9604-7149-4EAE-94E7-49DB9C529AB3}" type="pres">
      <dgm:prSet presAssocID="{8AECD01C-66E2-4E60-A72A-94080CD7ADD9}" presName="titleText1" presStyleLbl="fgAcc0" presStyleIdx="9" presStyleCnt="10" custScaleY="217731" custLinFactY="200000" custLinFactNeighborX="3663" custLinFactNeighborY="279008">
        <dgm:presLayoutVars>
          <dgm:chMax val="0"/>
          <dgm:chPref val="0"/>
        </dgm:presLayoutVars>
      </dgm:prSet>
      <dgm:spPr/>
    </dgm:pt>
    <dgm:pt modelId="{2AB03FA0-3585-4D9B-B5F5-61739FC1BD17}" type="pres">
      <dgm:prSet presAssocID="{8AECD01C-66E2-4E60-A72A-94080CD7ADD9}" presName="rootConnector1" presStyleLbl="node1" presStyleIdx="0" presStyleCnt="0"/>
      <dgm:spPr/>
    </dgm:pt>
    <dgm:pt modelId="{06A3B0B0-FD62-43C6-8FF7-E7B169BE3CA0}" type="pres">
      <dgm:prSet presAssocID="{8AECD01C-66E2-4E60-A72A-94080CD7ADD9}" presName="hierChild2" presStyleCnt="0"/>
      <dgm:spPr/>
    </dgm:pt>
    <dgm:pt modelId="{44031EC0-5DC7-41FA-B8D7-CC0D8FAB0433}" type="pres">
      <dgm:prSet presAssocID="{8AECD01C-66E2-4E60-A72A-94080CD7ADD9}" presName="hierChild3" presStyleCnt="0"/>
      <dgm:spPr/>
    </dgm:pt>
  </dgm:ptLst>
  <dgm:cxnLst>
    <dgm:cxn modelId="{15BFB008-2C42-4C35-A110-0D5A8776BFB2}" type="presOf" srcId="{6DDAF564-C695-46FB-9FCE-2E22F1E6866F}" destId="{E5631C9D-1D7C-422D-8C06-5027AE2BAE4C}" srcOrd="1" destOrd="0" presId="urn:microsoft.com/office/officeart/2008/layout/NameandTitleOrganizationalChart"/>
    <dgm:cxn modelId="{4575620D-A433-4259-855A-EA132C821973}" type="presOf" srcId="{D828B8C7-528C-4CAC-BDC3-CEE3D13A4628}" destId="{CF8FCF3E-AFB8-420D-A82A-B2024385C0BA}" srcOrd="0" destOrd="0" presId="urn:microsoft.com/office/officeart/2008/layout/NameandTitleOrganizationalChart"/>
    <dgm:cxn modelId="{BB03E916-DBFF-4250-989F-2248097BAC78}" type="presOf" srcId="{ADC55332-943C-4CF1-9A00-338DBBE3F7C6}" destId="{F8D2BDE9-596E-477F-B948-FECF3BC16255}" srcOrd="0" destOrd="0" presId="urn:microsoft.com/office/officeart/2008/layout/NameandTitleOrganizationalChart"/>
    <dgm:cxn modelId="{42E38317-E44A-4EF1-9CD3-06960CA9F29C}" type="presOf" srcId="{873BF580-B614-4840-B47A-97CD36715B44}" destId="{0A25A610-2687-4D2A-9F98-A8284F68417C}" srcOrd="1" destOrd="0" presId="urn:microsoft.com/office/officeart/2008/layout/NameandTitleOrganizationalChart"/>
    <dgm:cxn modelId="{4DB4431A-0D6B-4071-BB0E-9731A851CCC1}" srcId="{5C87A646-6994-4315-8623-749CB79DB89D}" destId="{393735E7-427F-4341-8057-C712C43A8009}" srcOrd="1" destOrd="0" parTransId="{B3D29B83-D2B5-4F66-9A39-33772AB9E5B4}" sibTransId="{633A36B5-FA4B-4883-AF4A-E9A894054BCE}"/>
    <dgm:cxn modelId="{0B88901A-7A1D-4351-8F82-EC8D56C3FAEE}" type="presOf" srcId="{B453E982-534A-436A-95A8-31A5DE28E3F8}" destId="{FF7CAC7E-2EFB-4FE0-8A36-C58C7BCC43D5}" srcOrd="0" destOrd="0" presId="urn:microsoft.com/office/officeart/2008/layout/NameandTitleOrganizationalChart"/>
    <dgm:cxn modelId="{EE65D520-69DD-443F-AF04-51D3391C5757}" type="presOf" srcId="{8AECD01C-66E2-4E60-A72A-94080CD7ADD9}" destId="{2AB03FA0-3585-4D9B-B5F5-61739FC1BD17}" srcOrd="1" destOrd="0" presId="urn:microsoft.com/office/officeart/2008/layout/NameandTitleOrganizationalChart"/>
    <dgm:cxn modelId="{1162BD21-AF06-45BC-998E-538EA694C22B}" srcId="{5C87A646-6994-4315-8623-749CB79DB89D}" destId="{D828B8C7-528C-4CAC-BDC3-CEE3D13A4628}" srcOrd="4" destOrd="0" parTransId="{47161BBF-D2C2-4702-A71D-78BE91658BD6}" sibTransId="{ADC55332-943C-4CF1-9A00-338DBBE3F7C6}"/>
    <dgm:cxn modelId="{13B05736-AE7D-4632-B577-54E091A92DCE}" type="presOf" srcId="{5C87A646-6994-4315-8623-749CB79DB89D}" destId="{60BDE039-FF70-4F7E-9B70-B2A0A6ABB01A}" srcOrd="0" destOrd="0" presId="urn:microsoft.com/office/officeart/2008/layout/NameandTitleOrganizationalChart"/>
    <dgm:cxn modelId="{3016F53A-F420-496E-8105-84BAB8A40EA7}" type="presOf" srcId="{393735E7-427F-4341-8057-C712C43A8009}" destId="{1096CFFA-27CB-4F71-8F8C-7DDF1AEC4F13}" srcOrd="1" destOrd="0" presId="urn:microsoft.com/office/officeart/2008/layout/NameandTitleOrganizationalChart"/>
    <dgm:cxn modelId="{6125863B-0C73-4C8B-AEA5-D2DD83CC0A4E}" type="presOf" srcId="{633A36B5-FA4B-4883-AF4A-E9A894054BCE}" destId="{DFD51344-060E-426D-9206-2D414EC1A2E9}" srcOrd="0" destOrd="0" presId="urn:microsoft.com/office/officeart/2008/layout/NameandTitleOrganizationalChart"/>
    <dgm:cxn modelId="{CEF2105B-C0B6-4D55-A28C-ACB86A2A9ED2}" type="presOf" srcId="{388A2EE3-9C61-4826-9480-3A580EE0E800}" destId="{2C7F9604-7149-4EAE-94E7-49DB9C529AB3}" srcOrd="0" destOrd="0" presId="urn:microsoft.com/office/officeart/2008/layout/NameandTitleOrganizationalChart"/>
    <dgm:cxn modelId="{CE72E75D-9C5C-4958-AC0F-648165441520}" srcId="{5C87A646-6994-4315-8623-749CB79DB89D}" destId="{8BB4B72D-9E10-4C09-9652-5FA6378B3DD6}" srcOrd="7" destOrd="0" parTransId="{C4D714D7-54B8-4B87-A42C-D75D1156489C}" sibTransId="{2BECA79E-9DDF-40FA-BD65-54FF430C2388}"/>
    <dgm:cxn modelId="{A292415E-590B-4FD4-A1C1-708653A4717B}" type="presOf" srcId="{8BB4B72D-9E10-4C09-9652-5FA6378B3DD6}" destId="{75324CE6-DCC4-4E2F-9EB6-DDF28E9F855F}" srcOrd="1" destOrd="0" presId="urn:microsoft.com/office/officeart/2008/layout/NameandTitleOrganizationalChart"/>
    <dgm:cxn modelId="{C1623260-925A-47EF-8D97-A8D0E248F853}" type="presOf" srcId="{8EAC7685-A124-4AAC-9D52-3024576C721F}" destId="{10656C65-481D-4E92-8B6F-239C74EB9D94}" srcOrd="1" destOrd="0" presId="urn:microsoft.com/office/officeart/2008/layout/NameandTitleOrganizationalChart"/>
    <dgm:cxn modelId="{6D61E063-97F7-445F-BAA2-3555B5DDEF98}" srcId="{5C87A646-6994-4315-8623-749CB79DB89D}" destId="{873BF580-B614-4840-B47A-97CD36715B44}" srcOrd="6" destOrd="0" parTransId="{1E7E1676-BB4D-455C-BE4B-839AC923D730}" sibTransId="{265A9A30-8316-43F8-858C-F9A1D5F765D7}"/>
    <dgm:cxn modelId="{1DC07766-1EE9-4A2C-8548-FCA8284A9B9F}" type="presOf" srcId="{EF501150-DDE2-4941-A2DC-1474859EFC6E}" destId="{92951772-B3D9-4A62-A364-CCBF3F18A2EE}" srcOrd="0" destOrd="0" presId="urn:microsoft.com/office/officeart/2008/layout/NameandTitleOrganizationalChart"/>
    <dgm:cxn modelId="{109E2F6C-716F-4D37-81E0-32DA6F60BCBD}" type="presOf" srcId="{BB929493-5404-42CD-91B6-1D97936F1994}" destId="{B43EDDC8-5FFA-4073-970D-004612AB7A9D}" srcOrd="0" destOrd="0" presId="urn:microsoft.com/office/officeart/2008/layout/NameandTitleOrganizationalChart"/>
    <dgm:cxn modelId="{93974650-C38C-49BA-AF0A-49A14F79D04B}" type="presOf" srcId="{B2A1994B-EFFA-4D1D-97D3-D64D48F45B3C}" destId="{999095D8-48D4-4858-9598-9F2A12C96988}" srcOrd="1" destOrd="0" presId="urn:microsoft.com/office/officeart/2008/layout/NameandTitleOrganizationalChart"/>
    <dgm:cxn modelId="{FBF15251-1E2C-437F-A713-F8203F56D31F}" type="presOf" srcId="{2BECA79E-9DDF-40FA-BD65-54FF430C2388}" destId="{3B1CF867-0BAD-4BA5-AD69-A72B9C0C4810}" srcOrd="0" destOrd="0" presId="urn:microsoft.com/office/officeart/2008/layout/NameandTitleOrganizationalChart"/>
    <dgm:cxn modelId="{5F996073-CE91-43D9-AF67-EDD243D6D296}" type="presOf" srcId="{FDEB8B02-ED54-4FF1-A8C5-C987D61CEA36}" destId="{3B23C2EE-E276-4270-A891-D0459BF980CA}" srcOrd="0" destOrd="0" presId="urn:microsoft.com/office/officeart/2008/layout/NameandTitleOrganizationalChart"/>
    <dgm:cxn modelId="{9EEF9853-5288-45D0-A85C-402761CD4614}" type="presOf" srcId="{B2A1994B-EFFA-4D1D-97D3-D64D48F45B3C}" destId="{D178A967-F804-4DA9-8BE4-8F062D162F38}" srcOrd="0" destOrd="0" presId="urn:microsoft.com/office/officeart/2008/layout/NameandTitleOrganizationalChart"/>
    <dgm:cxn modelId="{2206C673-6F51-4693-8D5D-A8D128BA9F9D}" srcId="{5C87A646-6994-4315-8623-749CB79DB89D}" destId="{B2A1994B-EFFA-4D1D-97D3-D64D48F45B3C}" srcOrd="2" destOrd="0" parTransId="{F85DD4EB-0C39-4AAB-B3C0-E6847BC3C0B4}" sibTransId="{37A390E8-4384-4267-A2EF-2DA7C71865FA}"/>
    <dgm:cxn modelId="{98503054-87F2-47EA-8C57-45501333D02C}" srcId="{5C87A646-6994-4315-8623-749CB79DB89D}" destId="{8AECD01C-66E2-4E60-A72A-94080CD7ADD9}" srcOrd="9" destOrd="0" parTransId="{3E5BFE3B-F70A-4490-8941-251382D7634A}" sibTransId="{388A2EE3-9C61-4826-9480-3A580EE0E800}"/>
    <dgm:cxn modelId="{7864FE54-697A-4546-9F02-97A5206707E5}" type="presOf" srcId="{A5DDC405-88A5-4F9E-806F-2417539F23D4}" destId="{4B8DF732-8B10-40B4-AC01-0C307C1D76D2}" srcOrd="1" destOrd="0" presId="urn:microsoft.com/office/officeart/2008/layout/NameandTitleOrganizationalChart"/>
    <dgm:cxn modelId="{4ED02C57-BFD9-473A-B2DE-2AB65CDDC152}" type="presOf" srcId="{873BF580-B614-4840-B47A-97CD36715B44}" destId="{78465C63-2000-45ED-93AB-7568B1E76C23}" srcOrd="0" destOrd="0" presId="urn:microsoft.com/office/officeart/2008/layout/NameandTitleOrganizationalChart"/>
    <dgm:cxn modelId="{36112E58-DC4D-4547-974C-36ACBB2661C2}" type="presOf" srcId="{6DDAF564-C695-46FB-9FCE-2E22F1E6866F}" destId="{FC593374-EF03-4C3A-8309-7BC89E2942E9}" srcOrd="0" destOrd="0" presId="urn:microsoft.com/office/officeart/2008/layout/NameandTitleOrganizationalChart"/>
    <dgm:cxn modelId="{889670A1-41BA-41A3-9861-A2AAFD7B3DCB}" type="presOf" srcId="{8BB4B72D-9E10-4C09-9652-5FA6378B3DD6}" destId="{FAC514F3-8C75-4673-A79E-C0A7E0C1C4B1}" srcOrd="0" destOrd="0" presId="urn:microsoft.com/office/officeart/2008/layout/NameandTitleOrganizationalChart"/>
    <dgm:cxn modelId="{29E317AA-1B47-4006-AA69-CD132EFA33C4}" type="presOf" srcId="{D8DEB1DE-7E3C-4542-B110-174E37CBBEEC}" destId="{8FEC13EB-562D-4085-9D80-EDFC75531E92}" srcOrd="1" destOrd="0" presId="urn:microsoft.com/office/officeart/2008/layout/NameandTitleOrganizationalChart"/>
    <dgm:cxn modelId="{916E56AA-0E1A-4D83-8655-840B04B85607}" srcId="{5C87A646-6994-4315-8623-749CB79DB89D}" destId="{6DDAF564-C695-46FB-9FCE-2E22F1E6866F}" srcOrd="0" destOrd="0" parTransId="{6224AD7D-4E9E-4824-9D17-42832945672D}" sibTransId="{BB929493-5404-42CD-91B6-1D97936F1994}"/>
    <dgm:cxn modelId="{CEE904AB-0A22-45FE-A2BC-2269477F3CA9}" srcId="{5C87A646-6994-4315-8623-749CB79DB89D}" destId="{D8DEB1DE-7E3C-4542-B110-174E37CBBEEC}" srcOrd="3" destOrd="0" parTransId="{3C63002B-1405-4C63-8A43-23FF6396131E}" sibTransId="{EF501150-DDE2-4941-A2DC-1474859EFC6E}"/>
    <dgm:cxn modelId="{37A909B2-9723-460E-9CEC-233B392017B0}" type="presOf" srcId="{265A9A30-8316-43F8-858C-F9A1D5F765D7}" destId="{AB5D3A14-5AC9-41D0-9388-6DA4A7DC967C}" srcOrd="0" destOrd="0" presId="urn:microsoft.com/office/officeart/2008/layout/NameandTitleOrganizationalChart"/>
    <dgm:cxn modelId="{5F23EAB6-DB14-4B15-AF48-BC0403A24966}" type="presOf" srcId="{393735E7-427F-4341-8057-C712C43A8009}" destId="{9AB1C326-8170-4562-898E-B82205493D9B}" srcOrd="0" destOrd="0" presId="urn:microsoft.com/office/officeart/2008/layout/NameandTitleOrganizationalChart"/>
    <dgm:cxn modelId="{40E7A1B7-98BD-42AF-BDDB-9B6090E551C1}" type="presOf" srcId="{8AECD01C-66E2-4E60-A72A-94080CD7ADD9}" destId="{B6B08498-39DB-49C4-9EE8-899DB48283E3}" srcOrd="0" destOrd="0" presId="urn:microsoft.com/office/officeart/2008/layout/NameandTitleOrganizationalChart"/>
    <dgm:cxn modelId="{00DD35BC-660E-4961-B9B1-34699040C6A5}" type="presOf" srcId="{D828B8C7-528C-4CAC-BDC3-CEE3D13A4628}" destId="{58F7F8D8-6869-4AEC-94BF-1134F515BD75}" srcOrd="1" destOrd="0" presId="urn:microsoft.com/office/officeart/2008/layout/NameandTitleOrganizationalChart"/>
    <dgm:cxn modelId="{54F46AC3-6179-4F9F-AB18-81A6018D0D2E}" srcId="{5C87A646-6994-4315-8623-749CB79DB89D}" destId="{A5DDC405-88A5-4F9E-806F-2417539F23D4}" srcOrd="8" destOrd="0" parTransId="{7B0CE608-5743-46B8-90DF-357FC4A6ADCF}" sibTransId="{FDEB8B02-ED54-4FF1-A8C5-C987D61CEA36}"/>
    <dgm:cxn modelId="{515132CC-AB6B-40BC-B4AE-1A9325C857D7}" srcId="{5C87A646-6994-4315-8623-749CB79DB89D}" destId="{8EAC7685-A124-4AAC-9D52-3024576C721F}" srcOrd="5" destOrd="0" parTransId="{7666A38A-A66C-4156-A625-8E14E3B816C6}" sibTransId="{B453E982-534A-436A-95A8-31A5DE28E3F8}"/>
    <dgm:cxn modelId="{EA2ACECF-4C54-4F98-8BC7-942F7FAE8E96}" type="presOf" srcId="{A5DDC405-88A5-4F9E-806F-2417539F23D4}" destId="{DEAE863D-D9BE-4D68-85E6-AEAF370C39E6}" srcOrd="0" destOrd="0" presId="urn:microsoft.com/office/officeart/2008/layout/NameandTitleOrganizationalChart"/>
    <dgm:cxn modelId="{3CF0C4E2-F7A5-4927-A234-05D1FDF07C7C}" type="presOf" srcId="{8EAC7685-A124-4AAC-9D52-3024576C721F}" destId="{3CC5F214-2DCB-418C-BCA8-3BD2E4A72548}" srcOrd="0" destOrd="0" presId="urn:microsoft.com/office/officeart/2008/layout/NameandTitleOrganizationalChart"/>
    <dgm:cxn modelId="{549ABAF8-C233-42C0-B764-EFA82C244999}" type="presOf" srcId="{D8DEB1DE-7E3C-4542-B110-174E37CBBEEC}" destId="{760DE48E-556C-441A-84FC-2260E800B8E7}" srcOrd="0" destOrd="0" presId="urn:microsoft.com/office/officeart/2008/layout/NameandTitleOrganizationalChart"/>
    <dgm:cxn modelId="{1EEF3BFE-3485-40AA-8230-BE530E8AB64D}" type="presOf" srcId="{37A390E8-4384-4267-A2EF-2DA7C71865FA}" destId="{AD296751-68D7-45A5-94CB-639BED1FB0E6}" srcOrd="0" destOrd="0" presId="urn:microsoft.com/office/officeart/2008/layout/NameandTitleOrganizationalChart"/>
    <dgm:cxn modelId="{FD936D0D-A47D-4167-8749-FB6556539D95}" type="presParOf" srcId="{60BDE039-FF70-4F7E-9B70-B2A0A6ABB01A}" destId="{10BF016E-D6CC-4A16-99ED-ACCB1D6E553F}" srcOrd="0" destOrd="0" presId="urn:microsoft.com/office/officeart/2008/layout/NameandTitleOrganizationalChart"/>
    <dgm:cxn modelId="{7EE407D8-F5BE-46C2-9488-750372C8D87B}" type="presParOf" srcId="{10BF016E-D6CC-4A16-99ED-ACCB1D6E553F}" destId="{FC2120DA-A512-4EAA-BEE4-A1B90CD5A2A4}" srcOrd="0" destOrd="0" presId="urn:microsoft.com/office/officeart/2008/layout/NameandTitleOrganizationalChart"/>
    <dgm:cxn modelId="{5161AE24-E9CC-426B-A86F-EA6A04D61EDF}" type="presParOf" srcId="{FC2120DA-A512-4EAA-BEE4-A1B90CD5A2A4}" destId="{FC593374-EF03-4C3A-8309-7BC89E2942E9}" srcOrd="0" destOrd="0" presId="urn:microsoft.com/office/officeart/2008/layout/NameandTitleOrganizationalChart"/>
    <dgm:cxn modelId="{76E1F784-CFB6-4838-A004-623D593729B2}" type="presParOf" srcId="{FC2120DA-A512-4EAA-BEE4-A1B90CD5A2A4}" destId="{B43EDDC8-5FFA-4073-970D-004612AB7A9D}" srcOrd="1" destOrd="0" presId="urn:microsoft.com/office/officeart/2008/layout/NameandTitleOrganizationalChart"/>
    <dgm:cxn modelId="{C2E7F7FC-7B43-4F24-9923-B0EE1F87F2AE}" type="presParOf" srcId="{FC2120DA-A512-4EAA-BEE4-A1B90CD5A2A4}" destId="{E5631C9D-1D7C-422D-8C06-5027AE2BAE4C}" srcOrd="2" destOrd="0" presId="urn:microsoft.com/office/officeart/2008/layout/NameandTitleOrganizationalChart"/>
    <dgm:cxn modelId="{77EE5579-2067-41DE-8092-1C80254A3DBB}" type="presParOf" srcId="{10BF016E-D6CC-4A16-99ED-ACCB1D6E553F}" destId="{35564C17-0F94-4115-BDB0-200F4C41386A}" srcOrd="1" destOrd="0" presId="urn:microsoft.com/office/officeart/2008/layout/NameandTitleOrganizationalChart"/>
    <dgm:cxn modelId="{27F203E9-9B5F-4B22-A0F8-F44A7FFD5868}" type="presParOf" srcId="{10BF016E-D6CC-4A16-99ED-ACCB1D6E553F}" destId="{535A9C1B-CE47-4ACF-9145-292773458804}" srcOrd="2" destOrd="0" presId="urn:microsoft.com/office/officeart/2008/layout/NameandTitleOrganizationalChart"/>
    <dgm:cxn modelId="{38C8362F-C61B-4356-8A49-5FF35CCA17CE}" type="presParOf" srcId="{60BDE039-FF70-4F7E-9B70-B2A0A6ABB01A}" destId="{9ABB6D52-B3AF-40C6-9CB5-ADBEB07F257E}" srcOrd="1" destOrd="0" presId="urn:microsoft.com/office/officeart/2008/layout/NameandTitleOrganizationalChart"/>
    <dgm:cxn modelId="{2E66F727-ABD3-45FB-8C87-98FD25D16B58}" type="presParOf" srcId="{9ABB6D52-B3AF-40C6-9CB5-ADBEB07F257E}" destId="{EE19A7DE-7392-4655-8ED0-CCEFE1A0C099}" srcOrd="0" destOrd="0" presId="urn:microsoft.com/office/officeart/2008/layout/NameandTitleOrganizationalChart"/>
    <dgm:cxn modelId="{D718DE26-260B-460A-AA1A-E6BDC2024D15}" type="presParOf" srcId="{EE19A7DE-7392-4655-8ED0-CCEFE1A0C099}" destId="{9AB1C326-8170-4562-898E-B82205493D9B}" srcOrd="0" destOrd="0" presId="urn:microsoft.com/office/officeart/2008/layout/NameandTitleOrganizationalChart"/>
    <dgm:cxn modelId="{09D5C59A-88EB-4BB8-AE15-578BCF0DF9F6}" type="presParOf" srcId="{EE19A7DE-7392-4655-8ED0-CCEFE1A0C099}" destId="{DFD51344-060E-426D-9206-2D414EC1A2E9}" srcOrd="1" destOrd="0" presId="urn:microsoft.com/office/officeart/2008/layout/NameandTitleOrganizationalChart"/>
    <dgm:cxn modelId="{88D4B4C8-4427-4C4F-A722-2D5DA3960D07}" type="presParOf" srcId="{EE19A7DE-7392-4655-8ED0-CCEFE1A0C099}" destId="{1096CFFA-27CB-4F71-8F8C-7DDF1AEC4F13}" srcOrd="2" destOrd="0" presId="urn:microsoft.com/office/officeart/2008/layout/NameandTitleOrganizationalChart"/>
    <dgm:cxn modelId="{96DE3CDB-01EA-486F-8E20-822722610D9F}" type="presParOf" srcId="{9ABB6D52-B3AF-40C6-9CB5-ADBEB07F257E}" destId="{869856E1-3300-4B14-ADD6-3418845ED9A7}" srcOrd="1" destOrd="0" presId="urn:microsoft.com/office/officeart/2008/layout/NameandTitleOrganizationalChart"/>
    <dgm:cxn modelId="{B5F80937-8E2A-4509-86F1-C4F0E4D15E04}" type="presParOf" srcId="{9ABB6D52-B3AF-40C6-9CB5-ADBEB07F257E}" destId="{AD835B5F-402B-4215-8EEE-324466536C90}" srcOrd="2" destOrd="0" presId="urn:microsoft.com/office/officeart/2008/layout/NameandTitleOrganizationalChart"/>
    <dgm:cxn modelId="{3CB72FC4-3CE3-41EF-A619-87C06A80D2C6}" type="presParOf" srcId="{60BDE039-FF70-4F7E-9B70-B2A0A6ABB01A}" destId="{9D148978-9A5E-42CB-872A-402E5F7BEAFA}" srcOrd="2" destOrd="0" presId="urn:microsoft.com/office/officeart/2008/layout/NameandTitleOrganizationalChart"/>
    <dgm:cxn modelId="{9A894457-B8DC-4C06-9133-2B833C645CF0}" type="presParOf" srcId="{9D148978-9A5E-42CB-872A-402E5F7BEAFA}" destId="{00D37D68-9325-4745-BF4D-CE9CA9D39A3B}" srcOrd="0" destOrd="0" presId="urn:microsoft.com/office/officeart/2008/layout/NameandTitleOrganizationalChart"/>
    <dgm:cxn modelId="{2FBF7592-8840-4425-A8C1-AA105892AAC8}" type="presParOf" srcId="{00D37D68-9325-4745-BF4D-CE9CA9D39A3B}" destId="{D178A967-F804-4DA9-8BE4-8F062D162F38}" srcOrd="0" destOrd="0" presId="urn:microsoft.com/office/officeart/2008/layout/NameandTitleOrganizationalChart"/>
    <dgm:cxn modelId="{88D427FE-B822-4990-8DFD-73BA297F9FFB}" type="presParOf" srcId="{00D37D68-9325-4745-BF4D-CE9CA9D39A3B}" destId="{AD296751-68D7-45A5-94CB-639BED1FB0E6}" srcOrd="1" destOrd="0" presId="urn:microsoft.com/office/officeart/2008/layout/NameandTitleOrganizationalChart"/>
    <dgm:cxn modelId="{4F2E76D1-BE84-49AD-86A8-A6000AD8FD7D}" type="presParOf" srcId="{00D37D68-9325-4745-BF4D-CE9CA9D39A3B}" destId="{999095D8-48D4-4858-9598-9F2A12C96988}" srcOrd="2" destOrd="0" presId="urn:microsoft.com/office/officeart/2008/layout/NameandTitleOrganizationalChart"/>
    <dgm:cxn modelId="{2E841768-551B-47BD-A61C-5E0FE5DCF661}" type="presParOf" srcId="{9D148978-9A5E-42CB-872A-402E5F7BEAFA}" destId="{65470B2E-44D5-46ED-B3E9-C0E109C9E33F}" srcOrd="1" destOrd="0" presId="urn:microsoft.com/office/officeart/2008/layout/NameandTitleOrganizationalChart"/>
    <dgm:cxn modelId="{A7FFF285-D1D6-4E3E-AE19-3AE511BD6A4E}" type="presParOf" srcId="{9D148978-9A5E-42CB-872A-402E5F7BEAFA}" destId="{BCCF900D-C3D8-4FE2-B68F-B355EA0B4065}" srcOrd="2" destOrd="0" presId="urn:microsoft.com/office/officeart/2008/layout/NameandTitleOrganizationalChart"/>
    <dgm:cxn modelId="{8EF97399-C3A5-4B6C-977C-0CA095C314D7}" type="presParOf" srcId="{60BDE039-FF70-4F7E-9B70-B2A0A6ABB01A}" destId="{9C0C73F0-AC60-434D-A9A7-AB941E927410}" srcOrd="3" destOrd="0" presId="urn:microsoft.com/office/officeart/2008/layout/NameandTitleOrganizationalChart"/>
    <dgm:cxn modelId="{62425AC6-228C-4393-95C1-125D5D50442A}" type="presParOf" srcId="{9C0C73F0-AC60-434D-A9A7-AB941E927410}" destId="{45388DA1-FF25-421F-86B3-C837F8863A13}" srcOrd="0" destOrd="0" presId="urn:microsoft.com/office/officeart/2008/layout/NameandTitleOrganizationalChart"/>
    <dgm:cxn modelId="{8D7DC49D-A473-4E57-9E38-AE2A6E735B34}" type="presParOf" srcId="{45388DA1-FF25-421F-86B3-C837F8863A13}" destId="{760DE48E-556C-441A-84FC-2260E800B8E7}" srcOrd="0" destOrd="0" presId="urn:microsoft.com/office/officeart/2008/layout/NameandTitleOrganizationalChart"/>
    <dgm:cxn modelId="{64761A8F-294E-4EEE-B756-9D6D1726CF3B}" type="presParOf" srcId="{45388DA1-FF25-421F-86B3-C837F8863A13}" destId="{92951772-B3D9-4A62-A364-CCBF3F18A2EE}" srcOrd="1" destOrd="0" presId="urn:microsoft.com/office/officeart/2008/layout/NameandTitleOrganizationalChart"/>
    <dgm:cxn modelId="{5FF54D49-8D0C-46D7-B1B7-FC523C1FA4FE}" type="presParOf" srcId="{45388DA1-FF25-421F-86B3-C837F8863A13}" destId="{8FEC13EB-562D-4085-9D80-EDFC75531E92}" srcOrd="2" destOrd="0" presId="urn:microsoft.com/office/officeart/2008/layout/NameandTitleOrganizationalChart"/>
    <dgm:cxn modelId="{8FF6C89F-B939-4C66-890E-6563ADF50A6D}" type="presParOf" srcId="{9C0C73F0-AC60-434D-A9A7-AB941E927410}" destId="{0F291DF0-30E3-43B5-8358-1D72DAF84F9D}" srcOrd="1" destOrd="0" presId="urn:microsoft.com/office/officeart/2008/layout/NameandTitleOrganizationalChart"/>
    <dgm:cxn modelId="{22F3F12C-ACFC-4DDD-A7F9-0A8D2E173B8F}" type="presParOf" srcId="{9C0C73F0-AC60-434D-A9A7-AB941E927410}" destId="{8C1DB78E-1AD0-4526-ADF6-5916A3C83CE8}" srcOrd="2" destOrd="0" presId="urn:microsoft.com/office/officeart/2008/layout/NameandTitleOrganizationalChart"/>
    <dgm:cxn modelId="{F0CA3B57-24F5-4A20-BCBF-4CC87190DF00}" type="presParOf" srcId="{60BDE039-FF70-4F7E-9B70-B2A0A6ABB01A}" destId="{8A30B672-AD3D-428E-995D-75BCFD2E3FF9}" srcOrd="4" destOrd="0" presId="urn:microsoft.com/office/officeart/2008/layout/NameandTitleOrganizationalChart"/>
    <dgm:cxn modelId="{BE753D09-EE7D-4728-B0DC-247FE454EAEE}" type="presParOf" srcId="{8A30B672-AD3D-428E-995D-75BCFD2E3FF9}" destId="{657BC633-651F-4668-BEF4-DBC295C6711D}" srcOrd="0" destOrd="0" presId="urn:microsoft.com/office/officeart/2008/layout/NameandTitleOrganizationalChart"/>
    <dgm:cxn modelId="{6E35C920-742C-4CB2-8BC9-E2812244FC11}" type="presParOf" srcId="{657BC633-651F-4668-BEF4-DBC295C6711D}" destId="{CF8FCF3E-AFB8-420D-A82A-B2024385C0BA}" srcOrd="0" destOrd="0" presId="urn:microsoft.com/office/officeart/2008/layout/NameandTitleOrganizationalChart"/>
    <dgm:cxn modelId="{9ECCDF94-69E5-438B-BB32-172A4E71DA8B}" type="presParOf" srcId="{657BC633-651F-4668-BEF4-DBC295C6711D}" destId="{F8D2BDE9-596E-477F-B948-FECF3BC16255}" srcOrd="1" destOrd="0" presId="urn:microsoft.com/office/officeart/2008/layout/NameandTitleOrganizationalChart"/>
    <dgm:cxn modelId="{15ABA695-750A-4FA4-9CA6-EF661B805FAE}" type="presParOf" srcId="{657BC633-651F-4668-BEF4-DBC295C6711D}" destId="{58F7F8D8-6869-4AEC-94BF-1134F515BD75}" srcOrd="2" destOrd="0" presId="urn:microsoft.com/office/officeart/2008/layout/NameandTitleOrganizationalChart"/>
    <dgm:cxn modelId="{D5469753-59CA-44A3-A3EC-D075C3D8ACC0}" type="presParOf" srcId="{8A30B672-AD3D-428E-995D-75BCFD2E3FF9}" destId="{372257EF-7168-4AF7-8EE9-05FAA4A5EFDE}" srcOrd="1" destOrd="0" presId="urn:microsoft.com/office/officeart/2008/layout/NameandTitleOrganizationalChart"/>
    <dgm:cxn modelId="{7DC289C6-9CFD-47D7-8A53-ABC6E0163184}" type="presParOf" srcId="{8A30B672-AD3D-428E-995D-75BCFD2E3FF9}" destId="{16BA7A2C-BDD2-467C-87DC-4632EEFA1539}" srcOrd="2" destOrd="0" presId="urn:microsoft.com/office/officeart/2008/layout/NameandTitleOrganizationalChart"/>
    <dgm:cxn modelId="{872593FF-8ED1-435D-81A6-DF502CAB6579}" type="presParOf" srcId="{60BDE039-FF70-4F7E-9B70-B2A0A6ABB01A}" destId="{C5AED6DD-75C8-4AFC-A505-A36F0AB63D54}" srcOrd="5" destOrd="0" presId="urn:microsoft.com/office/officeart/2008/layout/NameandTitleOrganizationalChart"/>
    <dgm:cxn modelId="{A3BCEE28-A892-4B97-8391-79922C34765B}" type="presParOf" srcId="{C5AED6DD-75C8-4AFC-A505-A36F0AB63D54}" destId="{9C87444A-E936-4F06-9007-54F2AD570E8D}" srcOrd="0" destOrd="0" presId="urn:microsoft.com/office/officeart/2008/layout/NameandTitleOrganizationalChart"/>
    <dgm:cxn modelId="{2D8E05B0-D76D-4854-8AB6-6EC11B93E894}" type="presParOf" srcId="{9C87444A-E936-4F06-9007-54F2AD570E8D}" destId="{3CC5F214-2DCB-418C-BCA8-3BD2E4A72548}" srcOrd="0" destOrd="0" presId="urn:microsoft.com/office/officeart/2008/layout/NameandTitleOrganizationalChart"/>
    <dgm:cxn modelId="{09476490-7662-413C-9D29-C591D34DEB8A}" type="presParOf" srcId="{9C87444A-E936-4F06-9007-54F2AD570E8D}" destId="{FF7CAC7E-2EFB-4FE0-8A36-C58C7BCC43D5}" srcOrd="1" destOrd="0" presId="urn:microsoft.com/office/officeart/2008/layout/NameandTitleOrganizationalChart"/>
    <dgm:cxn modelId="{383C339E-6C2D-4E7C-B0AD-5D25CF017C0E}" type="presParOf" srcId="{9C87444A-E936-4F06-9007-54F2AD570E8D}" destId="{10656C65-481D-4E92-8B6F-239C74EB9D94}" srcOrd="2" destOrd="0" presId="urn:microsoft.com/office/officeart/2008/layout/NameandTitleOrganizationalChart"/>
    <dgm:cxn modelId="{73BDE3E0-5FE1-4848-A1AB-AA462CDC1A4C}" type="presParOf" srcId="{C5AED6DD-75C8-4AFC-A505-A36F0AB63D54}" destId="{6A25583C-D755-4BD5-B4D8-6CA2CABAE8A5}" srcOrd="1" destOrd="0" presId="urn:microsoft.com/office/officeart/2008/layout/NameandTitleOrganizationalChart"/>
    <dgm:cxn modelId="{D5A343B4-299C-4739-A612-F0C11082E375}" type="presParOf" srcId="{C5AED6DD-75C8-4AFC-A505-A36F0AB63D54}" destId="{684835C4-1F07-41CC-ADE1-3D02422B2ACA}" srcOrd="2" destOrd="0" presId="urn:microsoft.com/office/officeart/2008/layout/NameandTitleOrganizationalChart"/>
    <dgm:cxn modelId="{F0C38645-8E4E-4771-9716-50D773B3630E}" type="presParOf" srcId="{60BDE039-FF70-4F7E-9B70-B2A0A6ABB01A}" destId="{5A15FCEE-F885-42EA-9A47-0B885BE595CC}" srcOrd="6" destOrd="0" presId="urn:microsoft.com/office/officeart/2008/layout/NameandTitleOrganizationalChart"/>
    <dgm:cxn modelId="{FE2298FB-165C-4A50-9F35-55986977A6E7}" type="presParOf" srcId="{5A15FCEE-F885-42EA-9A47-0B885BE595CC}" destId="{17C22E4A-C327-4AA3-8223-1BD5D7312F8E}" srcOrd="0" destOrd="0" presId="urn:microsoft.com/office/officeart/2008/layout/NameandTitleOrganizationalChart"/>
    <dgm:cxn modelId="{DCDE5FFB-2B80-4AB2-B70A-61CD6EF50AD5}" type="presParOf" srcId="{17C22E4A-C327-4AA3-8223-1BD5D7312F8E}" destId="{78465C63-2000-45ED-93AB-7568B1E76C23}" srcOrd="0" destOrd="0" presId="urn:microsoft.com/office/officeart/2008/layout/NameandTitleOrganizationalChart"/>
    <dgm:cxn modelId="{2758BB44-836B-4FB2-B0DC-5545EECEF0E9}" type="presParOf" srcId="{17C22E4A-C327-4AA3-8223-1BD5D7312F8E}" destId="{AB5D3A14-5AC9-41D0-9388-6DA4A7DC967C}" srcOrd="1" destOrd="0" presId="urn:microsoft.com/office/officeart/2008/layout/NameandTitleOrganizationalChart"/>
    <dgm:cxn modelId="{EB7507C6-A0B3-46BB-88E4-57FB679924D3}" type="presParOf" srcId="{17C22E4A-C327-4AA3-8223-1BD5D7312F8E}" destId="{0A25A610-2687-4D2A-9F98-A8284F68417C}" srcOrd="2" destOrd="0" presId="urn:microsoft.com/office/officeart/2008/layout/NameandTitleOrganizationalChart"/>
    <dgm:cxn modelId="{23B5478C-8D78-4D4B-A8B8-20CD1B1F51A0}" type="presParOf" srcId="{5A15FCEE-F885-42EA-9A47-0B885BE595CC}" destId="{A032CBE0-5D9F-40F2-A847-20A9E894C935}" srcOrd="1" destOrd="0" presId="urn:microsoft.com/office/officeart/2008/layout/NameandTitleOrganizationalChart"/>
    <dgm:cxn modelId="{6521FD4C-53EA-49D5-A1AD-AAD320CBB698}" type="presParOf" srcId="{5A15FCEE-F885-42EA-9A47-0B885BE595CC}" destId="{CA574075-5B85-478B-8501-FFA9E4BFF2CE}" srcOrd="2" destOrd="0" presId="urn:microsoft.com/office/officeart/2008/layout/NameandTitleOrganizationalChart"/>
    <dgm:cxn modelId="{A974933C-ABA4-4B3E-9488-92721599A45A}" type="presParOf" srcId="{60BDE039-FF70-4F7E-9B70-B2A0A6ABB01A}" destId="{9D73FFD6-EE9C-4E33-8918-A21F509C9488}" srcOrd="7" destOrd="0" presId="urn:microsoft.com/office/officeart/2008/layout/NameandTitleOrganizationalChart"/>
    <dgm:cxn modelId="{39DF5721-9462-4CA1-98D8-D081C57EC94B}" type="presParOf" srcId="{9D73FFD6-EE9C-4E33-8918-A21F509C9488}" destId="{22CDEF8E-438B-45CB-A95A-A158F7144336}" srcOrd="0" destOrd="0" presId="urn:microsoft.com/office/officeart/2008/layout/NameandTitleOrganizationalChart"/>
    <dgm:cxn modelId="{D39D6087-65AE-402B-8394-224F3A777AF5}" type="presParOf" srcId="{22CDEF8E-438B-45CB-A95A-A158F7144336}" destId="{FAC514F3-8C75-4673-A79E-C0A7E0C1C4B1}" srcOrd="0" destOrd="0" presId="urn:microsoft.com/office/officeart/2008/layout/NameandTitleOrganizationalChart"/>
    <dgm:cxn modelId="{E299F882-5A5E-4ED4-B3FC-BC837E88CD5B}" type="presParOf" srcId="{22CDEF8E-438B-45CB-A95A-A158F7144336}" destId="{3B1CF867-0BAD-4BA5-AD69-A72B9C0C4810}" srcOrd="1" destOrd="0" presId="urn:microsoft.com/office/officeart/2008/layout/NameandTitleOrganizationalChart"/>
    <dgm:cxn modelId="{DDFB3C4B-BD32-468D-A49B-AF31ECF61867}" type="presParOf" srcId="{22CDEF8E-438B-45CB-A95A-A158F7144336}" destId="{75324CE6-DCC4-4E2F-9EB6-DDF28E9F855F}" srcOrd="2" destOrd="0" presId="urn:microsoft.com/office/officeart/2008/layout/NameandTitleOrganizationalChart"/>
    <dgm:cxn modelId="{05E57117-76D2-4F27-9C16-2EFCAF26CFFF}" type="presParOf" srcId="{9D73FFD6-EE9C-4E33-8918-A21F509C9488}" destId="{EBA4D1F1-48D2-40A5-917A-EFAE9A8E601E}" srcOrd="1" destOrd="0" presId="urn:microsoft.com/office/officeart/2008/layout/NameandTitleOrganizationalChart"/>
    <dgm:cxn modelId="{F196B5AD-891B-43BF-A082-0F28CE2E412B}" type="presParOf" srcId="{9D73FFD6-EE9C-4E33-8918-A21F509C9488}" destId="{B50D402A-BDC6-4F9D-A4E0-2A5A742089F3}" srcOrd="2" destOrd="0" presId="urn:microsoft.com/office/officeart/2008/layout/NameandTitleOrganizationalChart"/>
    <dgm:cxn modelId="{D9E15FF1-9873-474C-9CB1-BAC8D6A5FA17}" type="presParOf" srcId="{60BDE039-FF70-4F7E-9B70-B2A0A6ABB01A}" destId="{95731E4F-4962-4FCD-AE35-131659A8C519}" srcOrd="8" destOrd="0" presId="urn:microsoft.com/office/officeart/2008/layout/NameandTitleOrganizationalChart"/>
    <dgm:cxn modelId="{AF8D0817-1CED-48F9-8B36-31D54A9556CE}" type="presParOf" srcId="{95731E4F-4962-4FCD-AE35-131659A8C519}" destId="{280BC6F3-8263-4A5A-AA6D-F2578A2CCA3D}" srcOrd="0" destOrd="0" presId="urn:microsoft.com/office/officeart/2008/layout/NameandTitleOrganizationalChart"/>
    <dgm:cxn modelId="{7DB412D9-36B0-4902-909E-2E6F2C950CA7}" type="presParOf" srcId="{280BC6F3-8263-4A5A-AA6D-F2578A2CCA3D}" destId="{DEAE863D-D9BE-4D68-85E6-AEAF370C39E6}" srcOrd="0" destOrd="0" presId="urn:microsoft.com/office/officeart/2008/layout/NameandTitleOrganizationalChart"/>
    <dgm:cxn modelId="{C015D052-6F35-4529-8484-80D70C005CE2}" type="presParOf" srcId="{280BC6F3-8263-4A5A-AA6D-F2578A2CCA3D}" destId="{3B23C2EE-E276-4270-A891-D0459BF980CA}" srcOrd="1" destOrd="0" presId="urn:microsoft.com/office/officeart/2008/layout/NameandTitleOrganizationalChart"/>
    <dgm:cxn modelId="{77F27A10-BD58-406C-B107-EAFF935F0919}" type="presParOf" srcId="{280BC6F3-8263-4A5A-AA6D-F2578A2CCA3D}" destId="{4B8DF732-8B10-40B4-AC01-0C307C1D76D2}" srcOrd="2" destOrd="0" presId="urn:microsoft.com/office/officeart/2008/layout/NameandTitleOrganizationalChart"/>
    <dgm:cxn modelId="{B40DCD05-1296-41F7-A866-4EE4254E77AF}" type="presParOf" srcId="{95731E4F-4962-4FCD-AE35-131659A8C519}" destId="{E58E5841-5B84-41A9-923D-F3C4F4A27B0A}" srcOrd="1" destOrd="0" presId="urn:microsoft.com/office/officeart/2008/layout/NameandTitleOrganizationalChart"/>
    <dgm:cxn modelId="{43A2B878-501E-4F1A-85D7-B49D7E6246F7}" type="presParOf" srcId="{95731E4F-4962-4FCD-AE35-131659A8C519}" destId="{E31625A1-29BC-4E15-9409-40D2086DE22F}" srcOrd="2" destOrd="0" presId="urn:microsoft.com/office/officeart/2008/layout/NameandTitleOrganizationalChart"/>
    <dgm:cxn modelId="{A8A6D653-E97A-44B0-966C-B25BAB3204D7}" type="presParOf" srcId="{60BDE039-FF70-4F7E-9B70-B2A0A6ABB01A}" destId="{34DA513D-750C-4F05-871B-117BBA9F4F88}" srcOrd="9" destOrd="0" presId="urn:microsoft.com/office/officeart/2008/layout/NameandTitleOrganizationalChart"/>
    <dgm:cxn modelId="{4B2C8F8B-BBD4-4D42-80B2-724D6A556F7F}" type="presParOf" srcId="{34DA513D-750C-4F05-871B-117BBA9F4F88}" destId="{AEB47D2D-A9B5-4400-BA2B-FEFFA26CF35F}" srcOrd="0" destOrd="0" presId="urn:microsoft.com/office/officeart/2008/layout/NameandTitleOrganizationalChart"/>
    <dgm:cxn modelId="{6C832E83-9548-4C9E-8A5E-BEEC7F943C0C}" type="presParOf" srcId="{AEB47D2D-A9B5-4400-BA2B-FEFFA26CF35F}" destId="{B6B08498-39DB-49C4-9EE8-899DB48283E3}" srcOrd="0" destOrd="0" presId="urn:microsoft.com/office/officeart/2008/layout/NameandTitleOrganizationalChart"/>
    <dgm:cxn modelId="{66E0A34C-B3F5-453B-9946-3AE096EDDD4E}" type="presParOf" srcId="{AEB47D2D-A9B5-4400-BA2B-FEFFA26CF35F}" destId="{2C7F9604-7149-4EAE-94E7-49DB9C529AB3}" srcOrd="1" destOrd="0" presId="urn:microsoft.com/office/officeart/2008/layout/NameandTitleOrganizationalChart"/>
    <dgm:cxn modelId="{8A18C594-8F6A-4949-8846-E5E889AAEAA3}" type="presParOf" srcId="{AEB47D2D-A9B5-4400-BA2B-FEFFA26CF35F}" destId="{2AB03FA0-3585-4D9B-B5F5-61739FC1BD17}" srcOrd="2" destOrd="0" presId="urn:microsoft.com/office/officeart/2008/layout/NameandTitleOrganizationalChart"/>
    <dgm:cxn modelId="{19604B44-5047-4DA2-B7F0-E523FD6E4C53}" type="presParOf" srcId="{34DA513D-750C-4F05-871B-117BBA9F4F88}" destId="{06A3B0B0-FD62-43C6-8FF7-E7B169BE3CA0}" srcOrd="1" destOrd="0" presId="urn:microsoft.com/office/officeart/2008/layout/NameandTitleOrganizationalChart"/>
    <dgm:cxn modelId="{6471437F-4DC1-4E87-BA64-98AFB6C8DA00}" type="presParOf" srcId="{34DA513D-750C-4F05-871B-117BBA9F4F88}" destId="{44031EC0-5DC7-41FA-B8D7-CC0D8FAB0433}" srcOrd="2" destOrd="0" presId="urn:microsoft.com/office/officeart/2008/layout/NameandTitleOrganizationalChart"/>
  </dgm:cxnLst>
  <dgm:bg/>
  <dgm:whole>
    <a:ln w="22225">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87ED3-FB98-4769-B0DB-F2CFC58F537B}">
      <dsp:nvSpPr>
        <dsp:cNvPr id="0" name=""/>
        <dsp:cNvSpPr/>
      </dsp:nvSpPr>
      <dsp:spPr>
        <a:xfrm>
          <a:off x="5641770" y="2363602"/>
          <a:ext cx="2640377" cy="220730"/>
        </a:xfrm>
        <a:custGeom>
          <a:avLst/>
          <a:gdLst/>
          <a:ahLst/>
          <a:cxnLst/>
          <a:rect l="0" t="0" r="0" b="0"/>
          <a:pathLst>
            <a:path>
              <a:moveTo>
                <a:pt x="0" y="0"/>
              </a:moveTo>
              <a:lnTo>
                <a:pt x="0" y="125590"/>
              </a:lnTo>
              <a:lnTo>
                <a:pt x="2640377" y="125590"/>
              </a:lnTo>
              <a:lnTo>
                <a:pt x="2640377" y="220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60C4CF-4B14-4928-9D64-90FA6D0879E5}">
      <dsp:nvSpPr>
        <dsp:cNvPr id="0" name=""/>
        <dsp:cNvSpPr/>
      </dsp:nvSpPr>
      <dsp:spPr>
        <a:xfrm>
          <a:off x="5641770" y="2363602"/>
          <a:ext cx="1349108" cy="209998"/>
        </a:xfrm>
        <a:custGeom>
          <a:avLst/>
          <a:gdLst/>
          <a:ahLst/>
          <a:cxnLst/>
          <a:rect l="0" t="0" r="0" b="0"/>
          <a:pathLst>
            <a:path>
              <a:moveTo>
                <a:pt x="0" y="0"/>
              </a:moveTo>
              <a:lnTo>
                <a:pt x="0" y="114858"/>
              </a:lnTo>
              <a:lnTo>
                <a:pt x="1349108" y="114858"/>
              </a:lnTo>
              <a:lnTo>
                <a:pt x="1349108" y="2099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1BD0BB-5956-42E9-9906-71A5142A644D}">
      <dsp:nvSpPr>
        <dsp:cNvPr id="0" name=""/>
        <dsp:cNvSpPr/>
      </dsp:nvSpPr>
      <dsp:spPr>
        <a:xfrm>
          <a:off x="5715059" y="3410517"/>
          <a:ext cx="5369378" cy="220730"/>
        </a:xfrm>
        <a:custGeom>
          <a:avLst/>
          <a:gdLst/>
          <a:ahLst/>
          <a:cxnLst/>
          <a:rect l="0" t="0" r="0" b="0"/>
          <a:pathLst>
            <a:path>
              <a:moveTo>
                <a:pt x="0" y="0"/>
              </a:moveTo>
              <a:lnTo>
                <a:pt x="0" y="125590"/>
              </a:lnTo>
              <a:lnTo>
                <a:pt x="5369378" y="125590"/>
              </a:lnTo>
              <a:lnTo>
                <a:pt x="5369378"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18E500-F7CA-4985-8B42-864D07F03F76}">
      <dsp:nvSpPr>
        <dsp:cNvPr id="0" name=""/>
        <dsp:cNvSpPr/>
      </dsp:nvSpPr>
      <dsp:spPr>
        <a:xfrm>
          <a:off x="5715059" y="3410517"/>
          <a:ext cx="4315634" cy="220730"/>
        </a:xfrm>
        <a:custGeom>
          <a:avLst/>
          <a:gdLst/>
          <a:ahLst/>
          <a:cxnLst/>
          <a:rect l="0" t="0" r="0" b="0"/>
          <a:pathLst>
            <a:path>
              <a:moveTo>
                <a:pt x="0" y="0"/>
              </a:moveTo>
              <a:lnTo>
                <a:pt x="0" y="125590"/>
              </a:lnTo>
              <a:lnTo>
                <a:pt x="4315634" y="125590"/>
              </a:lnTo>
              <a:lnTo>
                <a:pt x="4315634"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D04E09-2DF1-492C-9E76-FC5C2899BCB2}">
      <dsp:nvSpPr>
        <dsp:cNvPr id="0" name=""/>
        <dsp:cNvSpPr/>
      </dsp:nvSpPr>
      <dsp:spPr>
        <a:xfrm>
          <a:off x="5715059" y="3410517"/>
          <a:ext cx="3259083" cy="220730"/>
        </a:xfrm>
        <a:custGeom>
          <a:avLst/>
          <a:gdLst/>
          <a:ahLst/>
          <a:cxnLst/>
          <a:rect l="0" t="0" r="0" b="0"/>
          <a:pathLst>
            <a:path>
              <a:moveTo>
                <a:pt x="0" y="0"/>
              </a:moveTo>
              <a:lnTo>
                <a:pt x="0" y="125590"/>
              </a:lnTo>
              <a:lnTo>
                <a:pt x="3259083" y="125590"/>
              </a:lnTo>
              <a:lnTo>
                <a:pt x="3259083"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A4AAAE-C8B2-4BC5-8315-4EAC22BC44C2}">
      <dsp:nvSpPr>
        <dsp:cNvPr id="0" name=""/>
        <dsp:cNvSpPr/>
      </dsp:nvSpPr>
      <dsp:spPr>
        <a:xfrm>
          <a:off x="5715059" y="3410517"/>
          <a:ext cx="2202531" cy="220730"/>
        </a:xfrm>
        <a:custGeom>
          <a:avLst/>
          <a:gdLst/>
          <a:ahLst/>
          <a:cxnLst/>
          <a:rect l="0" t="0" r="0" b="0"/>
          <a:pathLst>
            <a:path>
              <a:moveTo>
                <a:pt x="0" y="0"/>
              </a:moveTo>
              <a:lnTo>
                <a:pt x="0" y="125590"/>
              </a:lnTo>
              <a:lnTo>
                <a:pt x="2202531" y="125590"/>
              </a:lnTo>
              <a:lnTo>
                <a:pt x="2202531"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0C1ACF-C647-4CB3-8836-0DFFC234629C}">
      <dsp:nvSpPr>
        <dsp:cNvPr id="0" name=""/>
        <dsp:cNvSpPr/>
      </dsp:nvSpPr>
      <dsp:spPr>
        <a:xfrm>
          <a:off x="5715059" y="3410517"/>
          <a:ext cx="1188725" cy="220730"/>
        </a:xfrm>
        <a:custGeom>
          <a:avLst/>
          <a:gdLst/>
          <a:ahLst/>
          <a:cxnLst/>
          <a:rect l="0" t="0" r="0" b="0"/>
          <a:pathLst>
            <a:path>
              <a:moveTo>
                <a:pt x="0" y="0"/>
              </a:moveTo>
              <a:lnTo>
                <a:pt x="0" y="125590"/>
              </a:lnTo>
              <a:lnTo>
                <a:pt x="1188725" y="125590"/>
              </a:lnTo>
              <a:lnTo>
                <a:pt x="1188725"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A7AA8A-91F6-48DD-8582-0F2BEB819B56}">
      <dsp:nvSpPr>
        <dsp:cNvPr id="0" name=""/>
        <dsp:cNvSpPr/>
      </dsp:nvSpPr>
      <dsp:spPr>
        <a:xfrm>
          <a:off x="5715059" y="3410517"/>
          <a:ext cx="158437" cy="220730"/>
        </a:xfrm>
        <a:custGeom>
          <a:avLst/>
          <a:gdLst/>
          <a:ahLst/>
          <a:cxnLst/>
          <a:rect l="0" t="0" r="0" b="0"/>
          <a:pathLst>
            <a:path>
              <a:moveTo>
                <a:pt x="0" y="0"/>
              </a:moveTo>
              <a:lnTo>
                <a:pt x="0" y="125590"/>
              </a:lnTo>
              <a:lnTo>
                <a:pt x="158437" y="125590"/>
              </a:lnTo>
              <a:lnTo>
                <a:pt x="158437"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A2E09E-BF4F-467C-8D5B-86D2E33FB415}">
      <dsp:nvSpPr>
        <dsp:cNvPr id="0" name=""/>
        <dsp:cNvSpPr/>
      </dsp:nvSpPr>
      <dsp:spPr>
        <a:xfrm>
          <a:off x="4843209" y="3410517"/>
          <a:ext cx="871850" cy="220730"/>
        </a:xfrm>
        <a:custGeom>
          <a:avLst/>
          <a:gdLst/>
          <a:ahLst/>
          <a:cxnLst/>
          <a:rect l="0" t="0" r="0" b="0"/>
          <a:pathLst>
            <a:path>
              <a:moveTo>
                <a:pt x="871850" y="0"/>
              </a:moveTo>
              <a:lnTo>
                <a:pt x="871850" y="125590"/>
              </a:lnTo>
              <a:lnTo>
                <a:pt x="0" y="125590"/>
              </a:lnTo>
              <a:lnTo>
                <a:pt x="0"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9B7538-A9E0-448D-A2C0-CA1127071A5A}">
      <dsp:nvSpPr>
        <dsp:cNvPr id="0" name=""/>
        <dsp:cNvSpPr/>
      </dsp:nvSpPr>
      <dsp:spPr>
        <a:xfrm>
          <a:off x="3705684" y="3410517"/>
          <a:ext cx="2009374" cy="220730"/>
        </a:xfrm>
        <a:custGeom>
          <a:avLst/>
          <a:gdLst/>
          <a:ahLst/>
          <a:cxnLst/>
          <a:rect l="0" t="0" r="0" b="0"/>
          <a:pathLst>
            <a:path>
              <a:moveTo>
                <a:pt x="2009374" y="0"/>
              </a:moveTo>
              <a:lnTo>
                <a:pt x="2009374" y="125590"/>
              </a:lnTo>
              <a:lnTo>
                <a:pt x="0" y="125590"/>
              </a:lnTo>
              <a:lnTo>
                <a:pt x="0"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17515E-A2FB-4C39-8F25-5DDDCEDB7EB8}">
      <dsp:nvSpPr>
        <dsp:cNvPr id="0" name=""/>
        <dsp:cNvSpPr/>
      </dsp:nvSpPr>
      <dsp:spPr>
        <a:xfrm>
          <a:off x="2649132" y="3410517"/>
          <a:ext cx="3065926" cy="220730"/>
        </a:xfrm>
        <a:custGeom>
          <a:avLst/>
          <a:gdLst/>
          <a:ahLst/>
          <a:cxnLst/>
          <a:rect l="0" t="0" r="0" b="0"/>
          <a:pathLst>
            <a:path>
              <a:moveTo>
                <a:pt x="3065926" y="0"/>
              </a:moveTo>
              <a:lnTo>
                <a:pt x="3065926" y="125590"/>
              </a:lnTo>
              <a:lnTo>
                <a:pt x="0" y="125590"/>
              </a:lnTo>
              <a:lnTo>
                <a:pt x="0"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283878-FDAB-439A-AD78-A8A429B84E0B}">
      <dsp:nvSpPr>
        <dsp:cNvPr id="0" name=""/>
        <dsp:cNvSpPr/>
      </dsp:nvSpPr>
      <dsp:spPr>
        <a:xfrm>
          <a:off x="1592581" y="3410517"/>
          <a:ext cx="4122478" cy="220730"/>
        </a:xfrm>
        <a:custGeom>
          <a:avLst/>
          <a:gdLst/>
          <a:ahLst/>
          <a:cxnLst/>
          <a:rect l="0" t="0" r="0" b="0"/>
          <a:pathLst>
            <a:path>
              <a:moveTo>
                <a:pt x="4122478" y="0"/>
              </a:moveTo>
              <a:lnTo>
                <a:pt x="4122478" y="125590"/>
              </a:lnTo>
              <a:lnTo>
                <a:pt x="0" y="125590"/>
              </a:lnTo>
              <a:lnTo>
                <a:pt x="0"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44A99F-1AC9-485F-8826-A990142CD082}">
      <dsp:nvSpPr>
        <dsp:cNvPr id="0" name=""/>
        <dsp:cNvSpPr/>
      </dsp:nvSpPr>
      <dsp:spPr>
        <a:xfrm>
          <a:off x="555712" y="3410517"/>
          <a:ext cx="5159347" cy="220730"/>
        </a:xfrm>
        <a:custGeom>
          <a:avLst/>
          <a:gdLst/>
          <a:ahLst/>
          <a:cxnLst/>
          <a:rect l="0" t="0" r="0" b="0"/>
          <a:pathLst>
            <a:path>
              <a:moveTo>
                <a:pt x="5159347" y="0"/>
              </a:moveTo>
              <a:lnTo>
                <a:pt x="5159347" y="125590"/>
              </a:lnTo>
              <a:lnTo>
                <a:pt x="0" y="125590"/>
              </a:lnTo>
              <a:lnTo>
                <a:pt x="0" y="2207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87C54D-F115-4F3D-AE40-C17C158C77AF}">
      <dsp:nvSpPr>
        <dsp:cNvPr id="0" name=""/>
        <dsp:cNvSpPr/>
      </dsp:nvSpPr>
      <dsp:spPr>
        <a:xfrm>
          <a:off x="5596050" y="2363602"/>
          <a:ext cx="91440" cy="190279"/>
        </a:xfrm>
        <a:custGeom>
          <a:avLst/>
          <a:gdLst/>
          <a:ahLst/>
          <a:cxnLst/>
          <a:rect l="0" t="0" r="0" b="0"/>
          <a:pathLst>
            <a:path>
              <a:moveTo>
                <a:pt x="45720" y="0"/>
              </a:moveTo>
              <a:lnTo>
                <a:pt x="45720" y="95139"/>
              </a:lnTo>
              <a:lnTo>
                <a:pt x="119009" y="95139"/>
              </a:lnTo>
              <a:lnTo>
                <a:pt x="119009" y="1902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CC7DE0-97A5-4BE5-8FFA-A0D1173EF946}">
      <dsp:nvSpPr>
        <dsp:cNvPr id="0" name=""/>
        <dsp:cNvSpPr/>
      </dsp:nvSpPr>
      <dsp:spPr>
        <a:xfrm>
          <a:off x="4306212" y="2363602"/>
          <a:ext cx="1335557" cy="220730"/>
        </a:xfrm>
        <a:custGeom>
          <a:avLst/>
          <a:gdLst/>
          <a:ahLst/>
          <a:cxnLst/>
          <a:rect l="0" t="0" r="0" b="0"/>
          <a:pathLst>
            <a:path>
              <a:moveTo>
                <a:pt x="1335557" y="0"/>
              </a:moveTo>
              <a:lnTo>
                <a:pt x="1335557" y="125590"/>
              </a:lnTo>
              <a:lnTo>
                <a:pt x="0" y="125590"/>
              </a:lnTo>
              <a:lnTo>
                <a:pt x="0" y="220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812C4A-A294-4803-9915-E3B317A3EE92}">
      <dsp:nvSpPr>
        <dsp:cNvPr id="0" name=""/>
        <dsp:cNvSpPr/>
      </dsp:nvSpPr>
      <dsp:spPr>
        <a:xfrm>
          <a:off x="2795000" y="2363602"/>
          <a:ext cx="2846769" cy="220730"/>
        </a:xfrm>
        <a:custGeom>
          <a:avLst/>
          <a:gdLst/>
          <a:ahLst/>
          <a:cxnLst/>
          <a:rect l="0" t="0" r="0" b="0"/>
          <a:pathLst>
            <a:path>
              <a:moveTo>
                <a:pt x="2846769" y="0"/>
              </a:moveTo>
              <a:lnTo>
                <a:pt x="2846769" y="125590"/>
              </a:lnTo>
              <a:lnTo>
                <a:pt x="0" y="125590"/>
              </a:lnTo>
              <a:lnTo>
                <a:pt x="0" y="22073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593374-EF03-4C3A-8309-7BC89E2942E9}">
      <dsp:nvSpPr>
        <dsp:cNvPr id="0" name=""/>
        <dsp:cNvSpPr/>
      </dsp:nvSpPr>
      <dsp:spPr>
        <a:xfrm>
          <a:off x="5059304" y="1614864"/>
          <a:ext cx="1164930" cy="7487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President Archway</a:t>
          </a:r>
        </a:p>
      </dsp:txBody>
      <dsp:txXfrm>
        <a:off x="5059304" y="1614864"/>
        <a:ext cx="1164930" cy="748738"/>
      </dsp:txXfrm>
    </dsp:sp>
    <dsp:sp modelId="{B43EDDC8-5FFA-4073-970D-004612AB7A9D}">
      <dsp:nvSpPr>
        <dsp:cNvPr id="0" name=""/>
        <dsp:cNvSpPr/>
      </dsp:nvSpPr>
      <dsp:spPr>
        <a:xfrm>
          <a:off x="5376166" y="2179701"/>
          <a:ext cx="1046346" cy="21179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Alyssa White</a:t>
          </a:r>
        </a:p>
      </dsp:txBody>
      <dsp:txXfrm>
        <a:off x="5376166" y="2179701"/>
        <a:ext cx="1046346" cy="211797"/>
      </dsp:txXfrm>
    </dsp:sp>
    <dsp:sp modelId="{C5173F0E-440B-4B58-9ECB-DBF811593A9D}">
      <dsp:nvSpPr>
        <dsp:cNvPr id="0" name=""/>
        <dsp:cNvSpPr/>
      </dsp:nvSpPr>
      <dsp:spPr>
        <a:xfrm>
          <a:off x="2346110" y="2584332"/>
          <a:ext cx="897780" cy="85701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Secretary Archway</a:t>
          </a:r>
        </a:p>
      </dsp:txBody>
      <dsp:txXfrm>
        <a:off x="2346110" y="2584332"/>
        <a:ext cx="897780" cy="857018"/>
      </dsp:txXfrm>
    </dsp:sp>
    <dsp:sp modelId="{E916003F-B295-4737-A02B-EBF1E4270599}">
      <dsp:nvSpPr>
        <dsp:cNvPr id="0" name=""/>
        <dsp:cNvSpPr/>
      </dsp:nvSpPr>
      <dsp:spPr>
        <a:xfrm>
          <a:off x="2195526" y="3276633"/>
          <a:ext cx="1283613" cy="21269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r>
            <a:rPr lang="en-US" sz="1200" b="1" kern="1200" dirty="0"/>
            <a:t>Christina Giedraitis</a:t>
          </a:r>
        </a:p>
      </dsp:txBody>
      <dsp:txXfrm>
        <a:off x="2195526" y="3276633"/>
        <a:ext cx="1283613" cy="212696"/>
      </dsp:txXfrm>
    </dsp:sp>
    <dsp:sp modelId="{ED298FFF-AC65-491E-B52F-0F2F07A437A8}">
      <dsp:nvSpPr>
        <dsp:cNvPr id="0" name=""/>
        <dsp:cNvSpPr/>
      </dsp:nvSpPr>
      <dsp:spPr>
        <a:xfrm>
          <a:off x="3745215" y="2584332"/>
          <a:ext cx="1121995" cy="5879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VP Archway</a:t>
          </a:r>
        </a:p>
      </dsp:txBody>
      <dsp:txXfrm>
        <a:off x="3745215" y="2584332"/>
        <a:ext cx="1121995" cy="587908"/>
      </dsp:txXfrm>
    </dsp:sp>
    <dsp:sp modelId="{D2D8EA41-5D99-4128-ADE2-5B10CB13CEDC}">
      <dsp:nvSpPr>
        <dsp:cNvPr id="0" name=""/>
        <dsp:cNvSpPr/>
      </dsp:nvSpPr>
      <dsp:spPr>
        <a:xfrm>
          <a:off x="3756210" y="3081702"/>
          <a:ext cx="1353101" cy="38195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Satinder </a:t>
          </a:r>
          <a:r>
            <a:rPr lang="en-US" sz="1200" b="1" kern="1200" dirty="0" err="1"/>
            <a:t>Dougher</a:t>
          </a:r>
          <a:r>
            <a:rPr lang="en-US" sz="1200" b="1" kern="1200" dirty="0"/>
            <a:t>/ Allison </a:t>
          </a:r>
          <a:r>
            <a:rPr lang="en-US" sz="1200" b="1" kern="1200" dirty="0" err="1"/>
            <a:t>Strunka</a:t>
          </a:r>
          <a:endParaRPr lang="en-US" sz="1200" b="1" kern="1200" dirty="0"/>
        </a:p>
      </dsp:txBody>
      <dsp:txXfrm>
        <a:off x="3756210" y="3081702"/>
        <a:ext cx="1353101" cy="381953"/>
      </dsp:txXfrm>
    </dsp:sp>
    <dsp:sp modelId="{DB0C0121-C042-4992-9636-CD616583E28C}">
      <dsp:nvSpPr>
        <dsp:cNvPr id="0" name=""/>
        <dsp:cNvSpPr/>
      </dsp:nvSpPr>
      <dsp:spPr>
        <a:xfrm>
          <a:off x="5306073" y="2553882"/>
          <a:ext cx="817973" cy="8566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Treasurer </a:t>
          </a:r>
          <a:r>
            <a:rPr lang="en-US" sz="1100" kern="1200" dirty="0"/>
            <a:t>(Prep &amp; Archway)</a:t>
          </a:r>
        </a:p>
      </dsp:txBody>
      <dsp:txXfrm>
        <a:off x="5306073" y="2553882"/>
        <a:ext cx="817973" cy="856634"/>
      </dsp:txXfrm>
    </dsp:sp>
    <dsp:sp modelId="{D63C660F-90C9-4D18-8353-734F112A3B2B}">
      <dsp:nvSpPr>
        <dsp:cNvPr id="0" name=""/>
        <dsp:cNvSpPr/>
      </dsp:nvSpPr>
      <dsp:spPr>
        <a:xfrm>
          <a:off x="5271744" y="3219647"/>
          <a:ext cx="1084031" cy="25808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Dalila Smith  </a:t>
          </a:r>
        </a:p>
      </dsp:txBody>
      <dsp:txXfrm>
        <a:off x="5271744" y="3219647"/>
        <a:ext cx="1084031" cy="258083"/>
      </dsp:txXfrm>
    </dsp:sp>
    <dsp:sp modelId="{ECEB949F-121C-404D-9AA8-1239FA5A4EE2}">
      <dsp:nvSpPr>
        <dsp:cNvPr id="0" name=""/>
        <dsp:cNvSpPr/>
      </dsp:nvSpPr>
      <dsp:spPr>
        <a:xfrm>
          <a:off x="161952" y="3631247"/>
          <a:ext cx="787519" cy="1170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Library/ Birthday Book Chair</a:t>
          </a:r>
        </a:p>
      </dsp:txBody>
      <dsp:txXfrm>
        <a:off x="161952" y="3631247"/>
        <a:ext cx="787519" cy="1170890"/>
      </dsp:txXfrm>
    </dsp:sp>
    <dsp:sp modelId="{4E900826-4408-4775-A42A-E3670137E538}">
      <dsp:nvSpPr>
        <dsp:cNvPr id="0" name=""/>
        <dsp:cNvSpPr/>
      </dsp:nvSpPr>
      <dsp:spPr>
        <a:xfrm>
          <a:off x="278269" y="4591125"/>
          <a:ext cx="669402" cy="3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Allison </a:t>
          </a:r>
          <a:r>
            <a:rPr lang="en-US" sz="1000" b="1" kern="1200" dirty="0" err="1"/>
            <a:t>Strunka</a:t>
          </a:r>
          <a:endParaRPr lang="en-US" sz="1000" b="1" kern="1200" dirty="0"/>
        </a:p>
      </dsp:txBody>
      <dsp:txXfrm>
        <a:off x="278269" y="4591125"/>
        <a:ext cx="669402" cy="330800"/>
      </dsp:txXfrm>
    </dsp:sp>
    <dsp:sp modelId="{71D7A32A-C2CD-4E85-AEC4-EB3FDE59A02D}">
      <dsp:nvSpPr>
        <dsp:cNvPr id="0" name=""/>
        <dsp:cNvSpPr/>
      </dsp:nvSpPr>
      <dsp:spPr>
        <a:xfrm>
          <a:off x="1198821" y="3631247"/>
          <a:ext cx="787519" cy="1170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Uniform Committee Chair</a:t>
          </a:r>
        </a:p>
      </dsp:txBody>
      <dsp:txXfrm>
        <a:off x="1198821" y="3631247"/>
        <a:ext cx="787519" cy="1170890"/>
      </dsp:txXfrm>
    </dsp:sp>
    <dsp:sp modelId="{B9A54BAF-3E10-4344-A193-1582718EA194}">
      <dsp:nvSpPr>
        <dsp:cNvPr id="0" name=""/>
        <dsp:cNvSpPr/>
      </dsp:nvSpPr>
      <dsp:spPr>
        <a:xfrm>
          <a:off x="1287120" y="4572601"/>
          <a:ext cx="708767" cy="36784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Caitlin </a:t>
          </a:r>
          <a:r>
            <a:rPr lang="en-US" sz="1000" b="1" kern="1200" dirty="0" err="1"/>
            <a:t>Solmundson</a:t>
          </a:r>
          <a:endParaRPr lang="en-US" sz="1000" b="1" kern="1200" dirty="0"/>
        </a:p>
      </dsp:txBody>
      <dsp:txXfrm>
        <a:off x="1287120" y="4572601"/>
        <a:ext cx="708767" cy="367845"/>
      </dsp:txXfrm>
    </dsp:sp>
    <dsp:sp modelId="{EA308709-5D2B-4DB0-920A-3B9CAF0FE5F9}">
      <dsp:nvSpPr>
        <dsp:cNvPr id="0" name=""/>
        <dsp:cNvSpPr/>
      </dsp:nvSpPr>
      <dsp:spPr>
        <a:xfrm>
          <a:off x="2255373" y="3631247"/>
          <a:ext cx="787519" cy="1170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Lost &amp; Found Committee Chair</a:t>
          </a:r>
        </a:p>
      </dsp:txBody>
      <dsp:txXfrm>
        <a:off x="2255373" y="3631247"/>
        <a:ext cx="787519" cy="1170890"/>
      </dsp:txXfrm>
    </dsp:sp>
    <dsp:sp modelId="{4A0CD279-74A8-452F-8D8E-288429BD9984}">
      <dsp:nvSpPr>
        <dsp:cNvPr id="0" name=""/>
        <dsp:cNvSpPr/>
      </dsp:nvSpPr>
      <dsp:spPr>
        <a:xfrm>
          <a:off x="2393711" y="4581024"/>
          <a:ext cx="708767" cy="36768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Jaime Campbell</a:t>
          </a:r>
          <a:r>
            <a:rPr lang="en-US" sz="700" kern="1200" dirty="0"/>
            <a:t>	</a:t>
          </a:r>
        </a:p>
      </dsp:txBody>
      <dsp:txXfrm>
        <a:off x="2393711" y="4581024"/>
        <a:ext cx="708767" cy="367682"/>
      </dsp:txXfrm>
    </dsp:sp>
    <dsp:sp modelId="{040DDE9F-F34D-480F-BF69-DAEE6B3E7C53}">
      <dsp:nvSpPr>
        <dsp:cNvPr id="0" name=""/>
        <dsp:cNvSpPr/>
      </dsp:nvSpPr>
      <dsp:spPr>
        <a:xfrm>
          <a:off x="3311924" y="3631247"/>
          <a:ext cx="787519" cy="1170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Teacher Lounges Chair </a:t>
          </a:r>
        </a:p>
      </dsp:txBody>
      <dsp:txXfrm>
        <a:off x="3311924" y="3631247"/>
        <a:ext cx="787519" cy="1170890"/>
      </dsp:txXfrm>
    </dsp:sp>
    <dsp:sp modelId="{DB59710D-6501-48E7-86AE-12B95755842C}">
      <dsp:nvSpPr>
        <dsp:cNvPr id="0" name=""/>
        <dsp:cNvSpPr/>
      </dsp:nvSpPr>
      <dsp:spPr>
        <a:xfrm>
          <a:off x="3352640" y="4606290"/>
          <a:ext cx="870714" cy="26710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en-US" sz="1000" b="1" kern="1200" dirty="0"/>
            <a:t>Breanna White</a:t>
          </a:r>
        </a:p>
      </dsp:txBody>
      <dsp:txXfrm>
        <a:off x="3352640" y="4606290"/>
        <a:ext cx="870714" cy="267106"/>
      </dsp:txXfrm>
    </dsp:sp>
    <dsp:sp modelId="{28B67020-E427-48E7-BE0A-408BBC11EA5B}">
      <dsp:nvSpPr>
        <dsp:cNvPr id="0" name=""/>
        <dsp:cNvSpPr/>
      </dsp:nvSpPr>
      <dsp:spPr>
        <a:xfrm>
          <a:off x="4449449" y="3631247"/>
          <a:ext cx="787519" cy="1170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Room Parent Liaison- Archway</a:t>
          </a:r>
        </a:p>
      </dsp:txBody>
      <dsp:txXfrm>
        <a:off x="4449449" y="3631247"/>
        <a:ext cx="787519" cy="1170890"/>
      </dsp:txXfrm>
    </dsp:sp>
    <dsp:sp modelId="{84D5FFB5-7BAF-443A-A777-D201980B0DE8}">
      <dsp:nvSpPr>
        <dsp:cNvPr id="0" name=""/>
        <dsp:cNvSpPr/>
      </dsp:nvSpPr>
      <dsp:spPr>
        <a:xfrm>
          <a:off x="4546083" y="4614712"/>
          <a:ext cx="708767" cy="23358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Megan Fay</a:t>
          </a:r>
          <a:r>
            <a:rPr lang="en-US" sz="1000" kern="1200" dirty="0"/>
            <a:t> </a:t>
          </a:r>
        </a:p>
      </dsp:txBody>
      <dsp:txXfrm>
        <a:off x="4546083" y="4614712"/>
        <a:ext cx="708767" cy="233586"/>
      </dsp:txXfrm>
    </dsp:sp>
    <dsp:sp modelId="{E8A3CB6E-8C15-4257-90C1-DFE5254F4A00}">
      <dsp:nvSpPr>
        <dsp:cNvPr id="0" name=""/>
        <dsp:cNvSpPr/>
      </dsp:nvSpPr>
      <dsp:spPr>
        <a:xfrm>
          <a:off x="5479737" y="3631247"/>
          <a:ext cx="787519" cy="116529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Dad’s Club Prep &amp; Archway</a:t>
          </a:r>
        </a:p>
      </dsp:txBody>
      <dsp:txXfrm>
        <a:off x="5479737" y="3631247"/>
        <a:ext cx="787519" cy="1165296"/>
      </dsp:txXfrm>
    </dsp:sp>
    <dsp:sp modelId="{2A6BF468-8972-405F-B958-171952026FAB}">
      <dsp:nvSpPr>
        <dsp:cNvPr id="0" name=""/>
        <dsp:cNvSpPr/>
      </dsp:nvSpPr>
      <dsp:spPr>
        <a:xfrm>
          <a:off x="5570875" y="4589445"/>
          <a:ext cx="708767" cy="2785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Cody Hess</a:t>
          </a:r>
        </a:p>
      </dsp:txBody>
      <dsp:txXfrm>
        <a:off x="5570875" y="4589445"/>
        <a:ext cx="708767" cy="278525"/>
      </dsp:txXfrm>
    </dsp:sp>
    <dsp:sp modelId="{C4A57609-3B52-4A65-844A-444CD2CE6832}">
      <dsp:nvSpPr>
        <dsp:cNvPr id="0" name=""/>
        <dsp:cNvSpPr/>
      </dsp:nvSpPr>
      <dsp:spPr>
        <a:xfrm>
          <a:off x="6510025" y="3631247"/>
          <a:ext cx="787519" cy="116529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Teacher Luncheons</a:t>
          </a:r>
        </a:p>
      </dsp:txBody>
      <dsp:txXfrm>
        <a:off x="6510025" y="3631247"/>
        <a:ext cx="787519" cy="1165296"/>
      </dsp:txXfrm>
    </dsp:sp>
    <dsp:sp modelId="{C78A70B0-24F0-4924-BBAB-66092F7C0052}">
      <dsp:nvSpPr>
        <dsp:cNvPr id="0" name=""/>
        <dsp:cNvSpPr/>
      </dsp:nvSpPr>
      <dsp:spPr>
        <a:xfrm>
          <a:off x="6608028" y="4412795"/>
          <a:ext cx="623276" cy="63182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Alyssa White/ Angie </a:t>
          </a:r>
          <a:r>
            <a:rPr lang="en-US" sz="1000" b="1" kern="1200" dirty="0" err="1"/>
            <a:t>Almaguer</a:t>
          </a:r>
          <a:endParaRPr lang="en-US" sz="1000" b="1" kern="1200" dirty="0"/>
        </a:p>
      </dsp:txBody>
      <dsp:txXfrm>
        <a:off x="6608028" y="4412795"/>
        <a:ext cx="623276" cy="631826"/>
      </dsp:txXfrm>
    </dsp:sp>
    <dsp:sp modelId="{470AB90E-FA22-46E0-9F1B-06D73091FAE5}">
      <dsp:nvSpPr>
        <dsp:cNvPr id="0" name=""/>
        <dsp:cNvSpPr/>
      </dsp:nvSpPr>
      <dsp:spPr>
        <a:xfrm>
          <a:off x="7523831" y="3631247"/>
          <a:ext cx="787519" cy="116529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Dance Committee Chair</a:t>
          </a:r>
        </a:p>
      </dsp:txBody>
      <dsp:txXfrm>
        <a:off x="7523831" y="3631247"/>
        <a:ext cx="787519" cy="1165296"/>
      </dsp:txXfrm>
    </dsp:sp>
    <dsp:sp modelId="{1C892E7E-8340-4F5C-81E6-41B54E730437}">
      <dsp:nvSpPr>
        <dsp:cNvPr id="0" name=""/>
        <dsp:cNvSpPr/>
      </dsp:nvSpPr>
      <dsp:spPr>
        <a:xfrm>
          <a:off x="7681335" y="4585670"/>
          <a:ext cx="708767" cy="28607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Kim Turner</a:t>
          </a:r>
        </a:p>
      </dsp:txBody>
      <dsp:txXfrm>
        <a:off x="7681335" y="4585670"/>
        <a:ext cx="708767" cy="286076"/>
      </dsp:txXfrm>
    </dsp:sp>
    <dsp:sp modelId="{290BCA98-B3FA-443F-93C3-1F98B3C7568B}">
      <dsp:nvSpPr>
        <dsp:cNvPr id="0" name=""/>
        <dsp:cNvSpPr/>
      </dsp:nvSpPr>
      <dsp:spPr>
        <a:xfrm>
          <a:off x="8580382" y="3631247"/>
          <a:ext cx="787519" cy="116529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Carpool Committee Chair</a:t>
          </a:r>
        </a:p>
      </dsp:txBody>
      <dsp:txXfrm>
        <a:off x="8580382" y="3631247"/>
        <a:ext cx="787519" cy="1165296"/>
      </dsp:txXfrm>
    </dsp:sp>
    <dsp:sp modelId="{E6E08341-8DC9-4283-A152-BD66AA226E48}">
      <dsp:nvSpPr>
        <dsp:cNvPr id="0" name=""/>
        <dsp:cNvSpPr/>
      </dsp:nvSpPr>
      <dsp:spPr>
        <a:xfrm>
          <a:off x="8737886" y="4551442"/>
          <a:ext cx="708767" cy="35453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Christina Giedraitis</a:t>
          </a:r>
        </a:p>
      </dsp:txBody>
      <dsp:txXfrm>
        <a:off x="8737886" y="4551442"/>
        <a:ext cx="708767" cy="354532"/>
      </dsp:txXfrm>
    </dsp:sp>
    <dsp:sp modelId="{F0C68C65-4C00-445A-A85D-62E629A0DEB2}">
      <dsp:nvSpPr>
        <dsp:cNvPr id="0" name=""/>
        <dsp:cNvSpPr/>
      </dsp:nvSpPr>
      <dsp:spPr>
        <a:xfrm>
          <a:off x="9636934" y="3631247"/>
          <a:ext cx="787519" cy="116529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Box Tops / Kroger Coordinator</a:t>
          </a:r>
        </a:p>
      </dsp:txBody>
      <dsp:txXfrm>
        <a:off x="9636934" y="3631247"/>
        <a:ext cx="787519" cy="1165296"/>
      </dsp:txXfrm>
    </dsp:sp>
    <dsp:sp modelId="{A33A7F65-7F35-47F3-8FE9-47BC3A9A449B}">
      <dsp:nvSpPr>
        <dsp:cNvPr id="0" name=""/>
        <dsp:cNvSpPr/>
      </dsp:nvSpPr>
      <dsp:spPr>
        <a:xfrm>
          <a:off x="9786308" y="4480616"/>
          <a:ext cx="556240" cy="37797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Satinder </a:t>
          </a:r>
          <a:r>
            <a:rPr lang="en-US" sz="1000" b="1" kern="1200" dirty="0" err="1"/>
            <a:t>Dougher</a:t>
          </a:r>
          <a:endParaRPr lang="en-US" sz="1000" b="1" kern="1200" dirty="0"/>
        </a:p>
      </dsp:txBody>
      <dsp:txXfrm>
        <a:off x="9786308" y="4480616"/>
        <a:ext cx="556240" cy="377976"/>
      </dsp:txXfrm>
    </dsp:sp>
    <dsp:sp modelId="{4ABB2C93-38E4-432B-8C6E-2163ABF04687}">
      <dsp:nvSpPr>
        <dsp:cNvPr id="0" name=""/>
        <dsp:cNvSpPr/>
      </dsp:nvSpPr>
      <dsp:spPr>
        <a:xfrm>
          <a:off x="10617222" y="3631247"/>
          <a:ext cx="934431" cy="111642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57537" numCol="1" spcCol="1270" anchor="ctr" anchorCtr="0">
          <a:noAutofit/>
        </a:bodyPr>
        <a:lstStyle/>
        <a:p>
          <a:pPr marL="0" lvl="0" indent="0" algn="ctr" defTabSz="533400">
            <a:lnSpc>
              <a:spcPct val="90000"/>
            </a:lnSpc>
            <a:spcBef>
              <a:spcPct val="0"/>
            </a:spcBef>
            <a:spcAft>
              <a:spcPct val="35000"/>
            </a:spcAft>
            <a:buNone/>
          </a:pPr>
          <a:r>
            <a:rPr lang="en-US" sz="1200" kern="1200" dirty="0"/>
            <a:t>Lunch Program Coordinator</a:t>
          </a:r>
        </a:p>
      </dsp:txBody>
      <dsp:txXfrm>
        <a:off x="10617222" y="3631247"/>
        <a:ext cx="934431" cy="1116428"/>
      </dsp:txXfrm>
    </dsp:sp>
    <dsp:sp modelId="{58D86E23-13BF-4742-AEEC-84B026A1E85C}">
      <dsp:nvSpPr>
        <dsp:cNvPr id="0" name=""/>
        <dsp:cNvSpPr/>
      </dsp:nvSpPr>
      <dsp:spPr>
        <a:xfrm>
          <a:off x="10857339" y="4554988"/>
          <a:ext cx="708767" cy="33012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b="1" kern="1200" dirty="0"/>
            <a:t>Rhonda Leonard</a:t>
          </a:r>
        </a:p>
      </dsp:txBody>
      <dsp:txXfrm>
        <a:off x="10857339" y="4554988"/>
        <a:ext cx="708767" cy="330122"/>
      </dsp:txXfrm>
    </dsp:sp>
    <dsp:sp modelId="{E46160E4-7225-408F-BEA5-F1E9EF21E44E}">
      <dsp:nvSpPr>
        <dsp:cNvPr id="0" name=""/>
        <dsp:cNvSpPr/>
      </dsp:nvSpPr>
      <dsp:spPr>
        <a:xfrm>
          <a:off x="6579840" y="2573600"/>
          <a:ext cx="822076" cy="83047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Secretary Prep</a:t>
          </a:r>
        </a:p>
      </dsp:txBody>
      <dsp:txXfrm>
        <a:off x="6579840" y="2573600"/>
        <a:ext cx="822076" cy="830474"/>
      </dsp:txXfrm>
    </dsp:sp>
    <dsp:sp modelId="{A1BCD0C7-4955-4261-A3A8-EE3CA6F79962}">
      <dsp:nvSpPr>
        <dsp:cNvPr id="0" name=""/>
        <dsp:cNvSpPr/>
      </dsp:nvSpPr>
      <dsp:spPr>
        <a:xfrm>
          <a:off x="6590772" y="3216638"/>
          <a:ext cx="1070366" cy="24345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Jaime Campbell</a:t>
          </a:r>
        </a:p>
      </dsp:txBody>
      <dsp:txXfrm>
        <a:off x="6590772" y="3216638"/>
        <a:ext cx="1070366" cy="243456"/>
      </dsp:txXfrm>
    </dsp:sp>
    <dsp:sp modelId="{7EEE03A8-2859-4041-A2DD-8CAB939CAE54}">
      <dsp:nvSpPr>
        <dsp:cNvPr id="0" name=""/>
        <dsp:cNvSpPr/>
      </dsp:nvSpPr>
      <dsp:spPr>
        <a:xfrm>
          <a:off x="7826130" y="2584332"/>
          <a:ext cx="912034" cy="7085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VP Prep</a:t>
          </a:r>
        </a:p>
      </dsp:txBody>
      <dsp:txXfrm>
        <a:off x="7826130" y="2584332"/>
        <a:ext cx="912034" cy="708587"/>
      </dsp:txXfrm>
    </dsp:sp>
    <dsp:sp modelId="{481C256E-AD09-4D42-9D59-AF0D9BA837C2}">
      <dsp:nvSpPr>
        <dsp:cNvPr id="0" name=""/>
        <dsp:cNvSpPr/>
      </dsp:nvSpPr>
      <dsp:spPr>
        <a:xfrm>
          <a:off x="7834551" y="3062154"/>
          <a:ext cx="1131448" cy="39893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Kelli </a:t>
          </a:r>
          <a:r>
            <a:rPr lang="en-US" sz="1200" b="1" kern="1200" dirty="0" err="1"/>
            <a:t>Sassano</a:t>
          </a:r>
          <a:r>
            <a:rPr lang="en-US" sz="1200" b="1" kern="1200" dirty="0"/>
            <a:t>/ Jen Flores</a:t>
          </a:r>
        </a:p>
      </dsp:txBody>
      <dsp:txXfrm>
        <a:off x="7834551" y="3062154"/>
        <a:ext cx="1131448" cy="398932"/>
      </dsp:txXfrm>
    </dsp:sp>
    <dsp:sp modelId="{2E82EE2C-3BBC-46DC-BF93-90CA671449B6}">
      <dsp:nvSpPr>
        <dsp:cNvPr id="0" name=""/>
        <dsp:cNvSpPr/>
      </dsp:nvSpPr>
      <dsp:spPr>
        <a:xfrm>
          <a:off x="6420823" y="1611961"/>
          <a:ext cx="1094935" cy="76121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57537" numCol="1" spcCol="1270" anchor="ctr" anchorCtr="0">
          <a:noAutofit/>
        </a:bodyPr>
        <a:lstStyle/>
        <a:p>
          <a:pPr marL="0" lvl="0" indent="0" algn="ctr" defTabSz="711200">
            <a:lnSpc>
              <a:spcPct val="90000"/>
            </a:lnSpc>
            <a:spcBef>
              <a:spcPct val="0"/>
            </a:spcBef>
            <a:spcAft>
              <a:spcPct val="35000"/>
            </a:spcAft>
            <a:buNone/>
          </a:pPr>
          <a:r>
            <a:rPr lang="en-US" sz="1600" kern="1200" dirty="0"/>
            <a:t>President Prep</a:t>
          </a:r>
        </a:p>
      </dsp:txBody>
      <dsp:txXfrm>
        <a:off x="6420823" y="1611961"/>
        <a:ext cx="1094935" cy="761210"/>
      </dsp:txXfrm>
    </dsp:sp>
    <dsp:sp modelId="{ADFA0000-C93F-45C7-8E29-989B88FE6AD7}">
      <dsp:nvSpPr>
        <dsp:cNvPr id="0" name=""/>
        <dsp:cNvSpPr/>
      </dsp:nvSpPr>
      <dsp:spPr>
        <a:xfrm>
          <a:off x="6938489" y="2183655"/>
          <a:ext cx="870884" cy="211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just" defTabSz="533400">
            <a:lnSpc>
              <a:spcPct val="90000"/>
            </a:lnSpc>
            <a:spcBef>
              <a:spcPct val="0"/>
            </a:spcBef>
            <a:spcAft>
              <a:spcPct val="35000"/>
            </a:spcAft>
            <a:buNone/>
          </a:pPr>
          <a:r>
            <a:rPr lang="en-US" sz="1200" b="1" kern="1200" dirty="0"/>
            <a:t>Kim Turner</a:t>
          </a:r>
        </a:p>
      </dsp:txBody>
      <dsp:txXfrm>
        <a:off x="6938489" y="2183655"/>
        <a:ext cx="870884" cy="2110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93374-EF03-4C3A-8309-7BC89E2942E9}">
      <dsp:nvSpPr>
        <dsp:cNvPr id="0" name=""/>
        <dsp:cNvSpPr/>
      </dsp:nvSpPr>
      <dsp:spPr>
        <a:xfrm>
          <a:off x="237322" y="1230538"/>
          <a:ext cx="927353" cy="30749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1.</a:t>
          </a:r>
        </a:p>
        <a:p>
          <a:pPr marL="0" lvl="0" indent="0" algn="ctr" defTabSz="622300">
            <a:lnSpc>
              <a:spcPct val="90000"/>
            </a:lnSpc>
            <a:spcBef>
              <a:spcPct val="0"/>
            </a:spcBef>
            <a:spcAft>
              <a:spcPct val="35000"/>
            </a:spcAft>
            <a:buNone/>
          </a:pPr>
          <a:r>
            <a:rPr lang="en-US" sz="1400" u="sng" kern="1200"/>
            <a:t>Birthday Books</a:t>
          </a:r>
          <a:r>
            <a:rPr lang="en-US" sz="1400" u="sng" kern="1200" dirty="0"/>
            <a:t>/ Library Committee </a:t>
          </a:r>
          <a:endParaRPr lang="en-US" sz="1000" i="0" u="none" kern="1200" dirty="0"/>
        </a:p>
        <a:p>
          <a:pPr marL="0" lvl="0" indent="0" algn="ctr" defTabSz="622300">
            <a:lnSpc>
              <a:spcPct val="90000"/>
            </a:lnSpc>
            <a:spcBef>
              <a:spcPct val="0"/>
            </a:spcBef>
            <a:spcAft>
              <a:spcPct val="35000"/>
            </a:spcAft>
            <a:buNone/>
          </a:pPr>
          <a:endParaRPr lang="en-US" sz="1000" i="0" u="none" kern="1200" dirty="0"/>
        </a:p>
        <a:p>
          <a:pPr marL="0" lvl="0" indent="0" algn="ctr" defTabSz="622300">
            <a:lnSpc>
              <a:spcPct val="90000"/>
            </a:lnSpc>
            <a:spcBef>
              <a:spcPct val="0"/>
            </a:spcBef>
            <a:spcAft>
              <a:spcPct val="35000"/>
            </a:spcAft>
            <a:buNone/>
          </a:pPr>
          <a:r>
            <a:rPr lang="en-US" sz="1000" i="0" u="none" kern="1200" dirty="0"/>
            <a:t>Volunteer in Archway library; assist students with selecting birthday </a:t>
          </a:r>
          <a:r>
            <a:rPr lang="en-US" sz="1000" u="none" kern="1200" dirty="0"/>
            <a:t>books</a:t>
          </a:r>
        </a:p>
      </dsp:txBody>
      <dsp:txXfrm>
        <a:off x="237322" y="1230538"/>
        <a:ext cx="927353" cy="3074964"/>
      </dsp:txXfrm>
    </dsp:sp>
    <dsp:sp modelId="{B43EDDC8-5FFA-4073-970D-004612AB7A9D}">
      <dsp:nvSpPr>
        <dsp:cNvPr id="0" name=""/>
        <dsp:cNvSpPr/>
      </dsp:nvSpPr>
      <dsp:spPr>
        <a:xfrm>
          <a:off x="476855" y="3845629"/>
          <a:ext cx="692087" cy="4068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Allison </a:t>
          </a:r>
          <a:r>
            <a:rPr lang="en-US" sz="1200" kern="1200" dirty="0" err="1"/>
            <a:t>Strunka</a:t>
          </a:r>
          <a:endParaRPr lang="en-US" sz="1200" kern="1200" dirty="0"/>
        </a:p>
      </dsp:txBody>
      <dsp:txXfrm>
        <a:off x="476855" y="3845629"/>
        <a:ext cx="692087" cy="406878"/>
      </dsp:txXfrm>
    </dsp:sp>
    <dsp:sp modelId="{9AB1C326-8170-4562-898E-B82205493D9B}">
      <dsp:nvSpPr>
        <dsp:cNvPr id="0" name=""/>
        <dsp:cNvSpPr/>
      </dsp:nvSpPr>
      <dsp:spPr>
        <a:xfrm>
          <a:off x="1312680" y="1213073"/>
          <a:ext cx="931400" cy="304275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2.</a:t>
          </a:r>
        </a:p>
        <a:p>
          <a:pPr marL="0" lvl="0" indent="0" algn="ctr" defTabSz="622300">
            <a:lnSpc>
              <a:spcPct val="90000"/>
            </a:lnSpc>
            <a:spcBef>
              <a:spcPct val="0"/>
            </a:spcBef>
            <a:spcAft>
              <a:spcPct val="35000"/>
            </a:spcAft>
            <a:buNone/>
          </a:pPr>
          <a:r>
            <a:rPr lang="en-US" sz="1400" u="sng" kern="1200" dirty="0"/>
            <a:t>Uniform Committee</a:t>
          </a:r>
          <a:r>
            <a:rPr lang="en-US" sz="1200" kern="1200" dirty="0"/>
            <a:t> </a:t>
          </a:r>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r>
            <a:rPr lang="en-US" sz="1200" kern="1200" dirty="0"/>
            <a:t>Take lead on</a:t>
          </a:r>
          <a:r>
            <a:rPr lang="en-US" sz="1000" kern="1200" dirty="0"/>
            <a:t> uniform sales &amp; storing/ washing all donated clothing </a:t>
          </a:r>
        </a:p>
      </dsp:txBody>
      <dsp:txXfrm>
        <a:off x="1312680" y="1213073"/>
        <a:ext cx="931400" cy="3042756"/>
      </dsp:txXfrm>
    </dsp:sp>
    <dsp:sp modelId="{DFD51344-060E-426D-9206-2D414EC1A2E9}">
      <dsp:nvSpPr>
        <dsp:cNvPr id="0" name=""/>
        <dsp:cNvSpPr/>
      </dsp:nvSpPr>
      <dsp:spPr>
        <a:xfrm>
          <a:off x="1369461" y="3659622"/>
          <a:ext cx="962675" cy="47943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Caitlin </a:t>
          </a:r>
          <a:r>
            <a:rPr lang="en-US" sz="1200" kern="1200" dirty="0" err="1"/>
            <a:t>Solmundson</a:t>
          </a:r>
          <a:endParaRPr lang="en-US" sz="1200" kern="1200" dirty="0"/>
        </a:p>
      </dsp:txBody>
      <dsp:txXfrm>
        <a:off x="1369461" y="3659622"/>
        <a:ext cx="962675" cy="479438"/>
      </dsp:txXfrm>
    </dsp:sp>
    <dsp:sp modelId="{D178A967-F804-4DA9-8BE4-8F062D162F38}">
      <dsp:nvSpPr>
        <dsp:cNvPr id="0" name=""/>
        <dsp:cNvSpPr/>
      </dsp:nvSpPr>
      <dsp:spPr>
        <a:xfrm>
          <a:off x="2553692" y="1239270"/>
          <a:ext cx="917780" cy="284860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3.</a:t>
          </a:r>
        </a:p>
        <a:p>
          <a:pPr marL="0" lvl="0" indent="0" algn="ctr" defTabSz="622300">
            <a:lnSpc>
              <a:spcPct val="90000"/>
            </a:lnSpc>
            <a:spcBef>
              <a:spcPct val="0"/>
            </a:spcBef>
            <a:spcAft>
              <a:spcPct val="35000"/>
            </a:spcAft>
            <a:buNone/>
          </a:pPr>
          <a:r>
            <a:rPr lang="en-US" sz="1400" u="sng" kern="1200" dirty="0"/>
            <a:t>Lost &amp; Found Committee</a:t>
          </a:r>
          <a:endParaRPr lang="en-US" sz="1100" kern="1200" dirty="0"/>
        </a:p>
        <a:p>
          <a:pPr marL="0" lvl="0" indent="0" algn="ctr" defTabSz="622300">
            <a:lnSpc>
              <a:spcPct val="90000"/>
            </a:lnSpc>
            <a:spcBef>
              <a:spcPct val="0"/>
            </a:spcBef>
            <a:spcAft>
              <a:spcPct val="35000"/>
            </a:spcAft>
            <a:buNone/>
          </a:pPr>
          <a:endParaRPr lang="en-US" sz="1100" kern="1200" dirty="0"/>
        </a:p>
        <a:p>
          <a:pPr marL="0" lvl="0" indent="0" algn="ctr" defTabSz="622300">
            <a:lnSpc>
              <a:spcPct val="90000"/>
            </a:lnSpc>
            <a:spcBef>
              <a:spcPct val="0"/>
            </a:spcBef>
            <a:spcAft>
              <a:spcPct val="35000"/>
            </a:spcAft>
            <a:buNone/>
          </a:pPr>
          <a:r>
            <a:rPr lang="en-US" sz="1100" kern="1200" dirty="0"/>
            <a:t>Clean out lost &amp; found weekly/ return or donate items </a:t>
          </a:r>
          <a:endParaRPr lang="en-US" sz="1200" kern="1200" dirty="0"/>
        </a:p>
      </dsp:txBody>
      <dsp:txXfrm>
        <a:off x="2553692" y="1239270"/>
        <a:ext cx="917780" cy="2848601"/>
      </dsp:txXfrm>
    </dsp:sp>
    <dsp:sp modelId="{AD296751-68D7-45A5-94CB-639BED1FB0E6}">
      <dsp:nvSpPr>
        <dsp:cNvPr id="0" name=""/>
        <dsp:cNvSpPr/>
      </dsp:nvSpPr>
      <dsp:spPr>
        <a:xfrm>
          <a:off x="2766806" y="3779670"/>
          <a:ext cx="676812" cy="48895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Jaime Campbell</a:t>
          </a:r>
        </a:p>
      </dsp:txBody>
      <dsp:txXfrm>
        <a:off x="2766806" y="3779670"/>
        <a:ext cx="676812" cy="488951"/>
      </dsp:txXfrm>
    </dsp:sp>
    <dsp:sp modelId="{760DE48E-556C-441A-84FC-2260E800B8E7}">
      <dsp:nvSpPr>
        <dsp:cNvPr id="0" name=""/>
        <dsp:cNvSpPr/>
      </dsp:nvSpPr>
      <dsp:spPr>
        <a:xfrm>
          <a:off x="3653685" y="1235550"/>
          <a:ext cx="886329" cy="274387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4.</a:t>
          </a:r>
        </a:p>
        <a:p>
          <a:pPr marL="0" lvl="0" indent="0" algn="ctr" defTabSz="622300">
            <a:lnSpc>
              <a:spcPct val="90000"/>
            </a:lnSpc>
            <a:spcBef>
              <a:spcPct val="0"/>
            </a:spcBef>
            <a:spcAft>
              <a:spcPct val="35000"/>
            </a:spcAft>
            <a:buNone/>
          </a:pPr>
          <a:r>
            <a:rPr lang="en-US" sz="1400" u="sng" kern="1200" dirty="0"/>
            <a:t>Teacher Lounges Committee</a:t>
          </a:r>
        </a:p>
        <a:p>
          <a:pPr marL="0" lvl="0" indent="0" algn="ctr" defTabSz="622300">
            <a:lnSpc>
              <a:spcPct val="90000"/>
            </a:lnSpc>
            <a:spcBef>
              <a:spcPct val="0"/>
            </a:spcBef>
            <a:spcAft>
              <a:spcPct val="35000"/>
            </a:spcAft>
            <a:buNone/>
          </a:pPr>
          <a:endParaRPr lang="en-US" sz="1100" kern="1200" dirty="0"/>
        </a:p>
        <a:p>
          <a:pPr marL="0" lvl="0" indent="0" algn="ctr" defTabSz="622300">
            <a:lnSpc>
              <a:spcPct val="90000"/>
            </a:lnSpc>
            <a:spcBef>
              <a:spcPct val="0"/>
            </a:spcBef>
            <a:spcAft>
              <a:spcPct val="35000"/>
            </a:spcAft>
            <a:buNone/>
          </a:pPr>
          <a:r>
            <a:rPr lang="en-US" sz="1100" kern="1200" dirty="0"/>
            <a:t>Monitor &amp;  stock teacher lounges w/ coffee &amp; snacks approx. 2x’s/ month</a:t>
          </a:r>
        </a:p>
      </dsp:txBody>
      <dsp:txXfrm>
        <a:off x="3653685" y="1235550"/>
        <a:ext cx="886329" cy="2743870"/>
      </dsp:txXfrm>
    </dsp:sp>
    <dsp:sp modelId="{92951772-B3D9-4A62-A364-CCBF3F18A2EE}">
      <dsp:nvSpPr>
        <dsp:cNvPr id="0" name=""/>
        <dsp:cNvSpPr/>
      </dsp:nvSpPr>
      <dsp:spPr>
        <a:xfrm>
          <a:off x="3858767" y="3757897"/>
          <a:ext cx="735793" cy="29766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ctr" defTabSz="488950">
            <a:lnSpc>
              <a:spcPct val="90000"/>
            </a:lnSpc>
            <a:spcBef>
              <a:spcPct val="0"/>
            </a:spcBef>
            <a:spcAft>
              <a:spcPct val="35000"/>
            </a:spcAft>
            <a:buNone/>
          </a:pPr>
          <a:r>
            <a:rPr lang="en-US" sz="1100" kern="1200" dirty="0"/>
            <a:t>Breanna White</a:t>
          </a:r>
        </a:p>
      </dsp:txBody>
      <dsp:txXfrm>
        <a:off x="3858767" y="3757897"/>
        <a:ext cx="735793" cy="297660"/>
      </dsp:txXfrm>
    </dsp:sp>
    <dsp:sp modelId="{CF8FCF3E-AFB8-420D-A82A-B2024385C0BA}">
      <dsp:nvSpPr>
        <dsp:cNvPr id="0" name=""/>
        <dsp:cNvSpPr/>
      </dsp:nvSpPr>
      <dsp:spPr>
        <a:xfrm>
          <a:off x="4767460" y="1235545"/>
          <a:ext cx="1040085" cy="300689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5.</a:t>
          </a:r>
        </a:p>
        <a:p>
          <a:pPr marL="0" lvl="0" indent="0" algn="ctr" defTabSz="622300">
            <a:lnSpc>
              <a:spcPct val="90000"/>
            </a:lnSpc>
            <a:spcBef>
              <a:spcPct val="0"/>
            </a:spcBef>
            <a:spcAft>
              <a:spcPct val="35000"/>
            </a:spcAft>
            <a:buNone/>
          </a:pPr>
          <a:r>
            <a:rPr lang="en-US" sz="1400" u="sng" kern="1200" dirty="0"/>
            <a:t>Room Parent Liaison- Archway</a:t>
          </a:r>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r>
            <a:rPr lang="en-US" sz="1200" kern="1200" dirty="0"/>
            <a:t>*New position* Point person to  communicate, assist &amp; mentor room parents</a:t>
          </a:r>
        </a:p>
      </dsp:txBody>
      <dsp:txXfrm>
        <a:off x="4767460" y="1235545"/>
        <a:ext cx="1040085" cy="3006890"/>
      </dsp:txXfrm>
    </dsp:sp>
    <dsp:sp modelId="{F8D2BDE9-596E-477F-B948-FECF3BC16255}">
      <dsp:nvSpPr>
        <dsp:cNvPr id="0" name=""/>
        <dsp:cNvSpPr/>
      </dsp:nvSpPr>
      <dsp:spPr>
        <a:xfrm>
          <a:off x="5068074" y="3880462"/>
          <a:ext cx="735793" cy="29616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Megan Fay</a:t>
          </a:r>
        </a:p>
      </dsp:txBody>
      <dsp:txXfrm>
        <a:off x="5068074" y="3880462"/>
        <a:ext cx="735793" cy="296167"/>
      </dsp:txXfrm>
    </dsp:sp>
    <dsp:sp modelId="{3CC5F214-2DCB-418C-BCA8-3BD2E4A72548}">
      <dsp:nvSpPr>
        <dsp:cNvPr id="0" name=""/>
        <dsp:cNvSpPr/>
      </dsp:nvSpPr>
      <dsp:spPr>
        <a:xfrm>
          <a:off x="6076641" y="1261777"/>
          <a:ext cx="817548" cy="29380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6.</a:t>
          </a:r>
        </a:p>
        <a:p>
          <a:pPr marL="0" lvl="0" indent="0" algn="ctr" defTabSz="622300">
            <a:lnSpc>
              <a:spcPct val="90000"/>
            </a:lnSpc>
            <a:spcBef>
              <a:spcPct val="0"/>
            </a:spcBef>
            <a:spcAft>
              <a:spcPct val="35000"/>
            </a:spcAft>
            <a:buNone/>
          </a:pPr>
          <a:r>
            <a:rPr lang="en-US" sz="1400" u="sng" kern="1200" dirty="0"/>
            <a:t>Dad’s Club~ Prep &amp; Archway</a:t>
          </a:r>
          <a:endParaRPr lang="en-US" sz="1200" kern="1200" dirty="0"/>
        </a:p>
        <a:p>
          <a:pPr marL="0" lvl="0" indent="0" algn="ctr" defTabSz="622300">
            <a:lnSpc>
              <a:spcPct val="90000"/>
            </a:lnSpc>
            <a:spcBef>
              <a:spcPct val="0"/>
            </a:spcBef>
            <a:spcAft>
              <a:spcPct val="35000"/>
            </a:spcAft>
            <a:buNone/>
          </a:pPr>
          <a:r>
            <a:rPr lang="en-US" sz="1200" kern="1200" dirty="0"/>
            <a:t>Recess w/ Dads, Field Day, Carline, Golf, Dance help, etc..</a:t>
          </a:r>
        </a:p>
      </dsp:txBody>
      <dsp:txXfrm>
        <a:off x="6076641" y="1261777"/>
        <a:ext cx="817548" cy="2938038"/>
      </dsp:txXfrm>
    </dsp:sp>
    <dsp:sp modelId="{FF7CAC7E-2EFB-4FE0-8A36-C58C7BCC43D5}">
      <dsp:nvSpPr>
        <dsp:cNvPr id="0" name=""/>
        <dsp:cNvSpPr/>
      </dsp:nvSpPr>
      <dsp:spPr>
        <a:xfrm>
          <a:off x="6255762" y="3838539"/>
          <a:ext cx="722637" cy="41776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Cody Hess </a:t>
          </a:r>
        </a:p>
      </dsp:txBody>
      <dsp:txXfrm>
        <a:off x="6255762" y="3838539"/>
        <a:ext cx="722637" cy="417767"/>
      </dsp:txXfrm>
    </dsp:sp>
    <dsp:sp modelId="{78465C63-2000-45ED-93AB-7568B1E76C23}">
      <dsp:nvSpPr>
        <dsp:cNvPr id="0" name=""/>
        <dsp:cNvSpPr/>
      </dsp:nvSpPr>
      <dsp:spPr>
        <a:xfrm>
          <a:off x="7095367" y="1234165"/>
          <a:ext cx="1036373" cy="319491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7.</a:t>
          </a:r>
        </a:p>
        <a:p>
          <a:pPr marL="0" lvl="0" indent="0" algn="ctr" defTabSz="622300">
            <a:lnSpc>
              <a:spcPct val="90000"/>
            </a:lnSpc>
            <a:spcBef>
              <a:spcPct val="0"/>
            </a:spcBef>
            <a:spcAft>
              <a:spcPct val="35000"/>
            </a:spcAft>
            <a:buNone/>
          </a:pPr>
          <a:r>
            <a:rPr lang="en-US" sz="1400" u="sng" kern="1200" dirty="0"/>
            <a:t>Teacher Luncheons Committee</a:t>
          </a:r>
          <a:endParaRPr lang="en-US" sz="1200" kern="1200" dirty="0"/>
        </a:p>
        <a:p>
          <a:pPr marL="0" lvl="0" indent="0" algn="ctr" defTabSz="622300">
            <a:lnSpc>
              <a:spcPct val="90000"/>
            </a:lnSpc>
            <a:spcBef>
              <a:spcPct val="0"/>
            </a:spcBef>
            <a:spcAft>
              <a:spcPct val="35000"/>
            </a:spcAft>
            <a:buNone/>
          </a:pPr>
          <a:r>
            <a:rPr lang="en-US" sz="1000" kern="1200" dirty="0"/>
            <a:t>Aug in-service- PSO</a:t>
          </a:r>
        </a:p>
        <a:p>
          <a:pPr marL="0" lvl="0" indent="0" algn="ctr" defTabSz="622300">
            <a:lnSpc>
              <a:spcPct val="90000"/>
            </a:lnSpc>
            <a:spcBef>
              <a:spcPct val="0"/>
            </a:spcBef>
            <a:spcAft>
              <a:spcPct val="35000"/>
            </a:spcAft>
            <a:buNone/>
          </a:pPr>
          <a:r>
            <a:rPr lang="en-US" sz="1100" kern="1200" dirty="0"/>
            <a:t>Sept 4th- PSO</a:t>
          </a:r>
        </a:p>
        <a:p>
          <a:pPr marL="0" lvl="0" indent="0" algn="ctr" defTabSz="622300">
            <a:lnSpc>
              <a:spcPct val="90000"/>
            </a:lnSpc>
            <a:spcBef>
              <a:spcPct val="0"/>
            </a:spcBef>
            <a:spcAft>
              <a:spcPct val="35000"/>
            </a:spcAft>
            <a:buNone/>
          </a:pPr>
          <a:r>
            <a:rPr lang="en-US" sz="1100" kern="1200" dirty="0"/>
            <a:t>Oct 3rd- Paula</a:t>
          </a:r>
        </a:p>
        <a:p>
          <a:pPr marL="0" lvl="0" indent="0" algn="ctr" defTabSz="622300">
            <a:lnSpc>
              <a:spcPct val="90000"/>
            </a:lnSpc>
            <a:spcBef>
              <a:spcPct val="0"/>
            </a:spcBef>
            <a:spcAft>
              <a:spcPct val="35000"/>
            </a:spcAft>
            <a:buNone/>
          </a:pPr>
          <a:r>
            <a:rPr lang="en-US" sz="1100" kern="1200" dirty="0"/>
            <a:t>Nov 6th- Paula</a:t>
          </a:r>
        </a:p>
        <a:p>
          <a:pPr marL="0" lvl="0" indent="0" algn="ctr" defTabSz="622300">
            <a:lnSpc>
              <a:spcPct val="90000"/>
            </a:lnSpc>
            <a:spcBef>
              <a:spcPct val="0"/>
            </a:spcBef>
            <a:spcAft>
              <a:spcPct val="35000"/>
            </a:spcAft>
            <a:buNone/>
          </a:pPr>
          <a:r>
            <a:rPr lang="en-US" sz="1100" kern="1200" dirty="0"/>
            <a:t>Dec 4th- PSO</a:t>
          </a:r>
        </a:p>
        <a:p>
          <a:pPr marL="0" lvl="0" indent="0" algn="ctr" defTabSz="622300">
            <a:lnSpc>
              <a:spcPct val="90000"/>
            </a:lnSpc>
            <a:spcBef>
              <a:spcPct val="0"/>
            </a:spcBef>
            <a:spcAft>
              <a:spcPct val="35000"/>
            </a:spcAft>
            <a:buNone/>
          </a:pPr>
          <a:r>
            <a:rPr lang="en-US" sz="1100" kern="1200" dirty="0"/>
            <a:t>Jan 8th- PSO</a:t>
          </a:r>
        </a:p>
        <a:p>
          <a:pPr marL="0" lvl="0" indent="0" algn="ctr" defTabSz="622300">
            <a:lnSpc>
              <a:spcPct val="90000"/>
            </a:lnSpc>
            <a:spcBef>
              <a:spcPct val="0"/>
            </a:spcBef>
            <a:spcAft>
              <a:spcPct val="35000"/>
            </a:spcAft>
            <a:buNone/>
          </a:pPr>
          <a:r>
            <a:rPr lang="en-US" sz="1100" kern="1200" dirty="0"/>
            <a:t>Feb 5th- Paula</a:t>
          </a:r>
        </a:p>
        <a:p>
          <a:pPr marL="0" lvl="0" indent="0" algn="ctr" defTabSz="622300">
            <a:lnSpc>
              <a:spcPct val="90000"/>
            </a:lnSpc>
            <a:spcBef>
              <a:spcPct val="0"/>
            </a:spcBef>
            <a:spcAft>
              <a:spcPct val="35000"/>
            </a:spcAft>
            <a:buNone/>
          </a:pPr>
          <a:r>
            <a:rPr lang="en-US" sz="1100" kern="1200" dirty="0"/>
            <a:t>March 5th- Paula</a:t>
          </a:r>
        </a:p>
        <a:p>
          <a:pPr marL="0" lvl="0" indent="0" algn="ctr" defTabSz="622300">
            <a:lnSpc>
              <a:spcPct val="90000"/>
            </a:lnSpc>
            <a:spcBef>
              <a:spcPct val="0"/>
            </a:spcBef>
            <a:spcAft>
              <a:spcPct val="35000"/>
            </a:spcAft>
            <a:buNone/>
          </a:pPr>
          <a:r>
            <a:rPr lang="en-US" sz="1100" kern="1200" dirty="0"/>
            <a:t>April </a:t>
          </a:r>
          <a:r>
            <a:rPr lang="en-US" sz="1100" kern="1200"/>
            <a:t>2</a:t>
          </a:r>
          <a:r>
            <a:rPr lang="en-US" sz="1100" kern="1200" baseline="30000"/>
            <a:t>nd</a:t>
          </a:r>
          <a:r>
            <a:rPr lang="en-US" sz="1100" kern="1200"/>
            <a:t>- ??</a:t>
          </a:r>
          <a:endParaRPr lang="en-US" sz="1100" kern="1200" dirty="0"/>
        </a:p>
      </dsp:txBody>
      <dsp:txXfrm>
        <a:off x="7095367" y="1234165"/>
        <a:ext cx="1036373" cy="3194916"/>
      </dsp:txXfrm>
    </dsp:sp>
    <dsp:sp modelId="{AB5D3A14-5AC9-41D0-9388-6DA4A7DC967C}">
      <dsp:nvSpPr>
        <dsp:cNvPr id="0" name=""/>
        <dsp:cNvSpPr/>
      </dsp:nvSpPr>
      <dsp:spPr>
        <a:xfrm>
          <a:off x="7521827" y="4323844"/>
          <a:ext cx="735793" cy="40302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kern="1200" dirty="0"/>
            <a:t>Alyssa  White/ Angie </a:t>
          </a:r>
          <a:r>
            <a:rPr lang="en-US" sz="1000" kern="1200" dirty="0" err="1"/>
            <a:t>Almaguer</a:t>
          </a:r>
          <a:endParaRPr lang="en-US" sz="1000" kern="1200" dirty="0"/>
        </a:p>
      </dsp:txBody>
      <dsp:txXfrm>
        <a:off x="7521827" y="4323844"/>
        <a:ext cx="735793" cy="403021"/>
      </dsp:txXfrm>
    </dsp:sp>
    <dsp:sp modelId="{FAC514F3-8C75-4673-A79E-C0A7E0C1C4B1}">
      <dsp:nvSpPr>
        <dsp:cNvPr id="0" name=""/>
        <dsp:cNvSpPr/>
      </dsp:nvSpPr>
      <dsp:spPr>
        <a:xfrm>
          <a:off x="8338417" y="1252282"/>
          <a:ext cx="975294" cy="239952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8.</a:t>
          </a:r>
        </a:p>
        <a:p>
          <a:pPr marL="0" lvl="0" indent="0" algn="ctr" defTabSz="622300">
            <a:lnSpc>
              <a:spcPct val="90000"/>
            </a:lnSpc>
            <a:spcBef>
              <a:spcPct val="0"/>
            </a:spcBef>
            <a:spcAft>
              <a:spcPct val="35000"/>
            </a:spcAft>
            <a:buNone/>
          </a:pPr>
          <a:r>
            <a:rPr lang="en-US" sz="1400" u="sng" kern="1200" dirty="0"/>
            <a:t>Dance Committee</a:t>
          </a:r>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r>
            <a:rPr lang="en-US" sz="1200" kern="1200" dirty="0"/>
            <a:t>Take lead on Daddy Daughter/ Sweethearts Dance &amp; assist with Prep dances</a:t>
          </a:r>
        </a:p>
      </dsp:txBody>
      <dsp:txXfrm>
        <a:off x="8338417" y="1252282"/>
        <a:ext cx="975294" cy="2399523"/>
      </dsp:txXfrm>
    </dsp:sp>
    <dsp:sp modelId="{3B1CF867-0BAD-4BA5-AD69-A72B9C0C4810}">
      <dsp:nvSpPr>
        <dsp:cNvPr id="0" name=""/>
        <dsp:cNvSpPr/>
      </dsp:nvSpPr>
      <dsp:spPr>
        <a:xfrm>
          <a:off x="8571975" y="3570492"/>
          <a:ext cx="735793" cy="34589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lang="en-US" sz="1200" kern="1200" dirty="0"/>
            <a:t>Kim Turner</a:t>
          </a:r>
        </a:p>
      </dsp:txBody>
      <dsp:txXfrm>
        <a:off x="8571975" y="3570492"/>
        <a:ext cx="735793" cy="345891"/>
      </dsp:txXfrm>
    </dsp:sp>
    <dsp:sp modelId="{DEAE863D-D9BE-4D68-85E6-AEAF370C39E6}">
      <dsp:nvSpPr>
        <dsp:cNvPr id="0" name=""/>
        <dsp:cNvSpPr/>
      </dsp:nvSpPr>
      <dsp:spPr>
        <a:xfrm>
          <a:off x="9523024" y="1262255"/>
          <a:ext cx="1068732" cy="263450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9.</a:t>
          </a:r>
        </a:p>
        <a:p>
          <a:pPr marL="0" lvl="0" indent="0" algn="ctr" defTabSz="622300">
            <a:lnSpc>
              <a:spcPct val="90000"/>
            </a:lnSpc>
            <a:spcBef>
              <a:spcPct val="0"/>
            </a:spcBef>
            <a:spcAft>
              <a:spcPct val="35000"/>
            </a:spcAft>
            <a:buNone/>
          </a:pPr>
          <a:r>
            <a:rPr lang="en-US" sz="1400" u="sng" kern="1200" dirty="0"/>
            <a:t>Carpool Committee</a:t>
          </a:r>
          <a:endParaRPr lang="en-US" sz="1200" kern="1200" dirty="0"/>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r>
            <a:rPr lang="en-US" sz="1200" kern="1200" dirty="0"/>
            <a:t> Oversee new carpool network</a:t>
          </a:r>
        </a:p>
      </dsp:txBody>
      <dsp:txXfrm>
        <a:off x="9523024" y="1262255"/>
        <a:ext cx="1068732" cy="2634500"/>
      </dsp:txXfrm>
    </dsp:sp>
    <dsp:sp modelId="{3B23C2EE-E276-4270-A891-D0459BF980CA}">
      <dsp:nvSpPr>
        <dsp:cNvPr id="0" name=""/>
        <dsp:cNvSpPr/>
      </dsp:nvSpPr>
      <dsp:spPr>
        <a:xfrm>
          <a:off x="9758977" y="3573942"/>
          <a:ext cx="735793" cy="29936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ctr" defTabSz="444500">
            <a:lnSpc>
              <a:spcPct val="90000"/>
            </a:lnSpc>
            <a:spcBef>
              <a:spcPct val="0"/>
            </a:spcBef>
            <a:spcAft>
              <a:spcPct val="35000"/>
            </a:spcAft>
            <a:buNone/>
          </a:pPr>
          <a:r>
            <a:rPr lang="en-US" sz="1000" kern="1200" dirty="0"/>
            <a:t>Christina Giedraitis</a:t>
          </a:r>
        </a:p>
      </dsp:txBody>
      <dsp:txXfrm>
        <a:off x="9758977" y="3573942"/>
        <a:ext cx="735793" cy="299360"/>
      </dsp:txXfrm>
    </dsp:sp>
    <dsp:sp modelId="{B6B08498-39DB-49C4-9EE8-899DB48283E3}">
      <dsp:nvSpPr>
        <dsp:cNvPr id="0" name=""/>
        <dsp:cNvSpPr/>
      </dsp:nvSpPr>
      <dsp:spPr>
        <a:xfrm>
          <a:off x="10771428" y="1288757"/>
          <a:ext cx="1002445" cy="286810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59731" numCol="1" spcCol="1270" anchor="ctr" anchorCtr="0">
          <a:noAutofit/>
        </a:bodyPr>
        <a:lstStyle/>
        <a:p>
          <a:pPr marL="0" lvl="0" indent="0" algn="ctr" defTabSz="622300">
            <a:lnSpc>
              <a:spcPct val="90000"/>
            </a:lnSpc>
            <a:spcBef>
              <a:spcPct val="0"/>
            </a:spcBef>
            <a:spcAft>
              <a:spcPct val="35000"/>
            </a:spcAft>
            <a:buNone/>
          </a:pPr>
          <a:r>
            <a:rPr lang="en-US" sz="1400" u="none" kern="1200" dirty="0"/>
            <a:t>10.</a:t>
          </a:r>
        </a:p>
        <a:p>
          <a:pPr marL="0" lvl="0" indent="0" algn="ctr" defTabSz="622300">
            <a:lnSpc>
              <a:spcPct val="90000"/>
            </a:lnSpc>
            <a:spcBef>
              <a:spcPct val="0"/>
            </a:spcBef>
            <a:spcAft>
              <a:spcPct val="35000"/>
            </a:spcAft>
            <a:buNone/>
          </a:pPr>
          <a:r>
            <a:rPr lang="en-US" sz="1400" u="sng" kern="1200" dirty="0"/>
            <a:t>Box Tops / Kroger Coordinator</a:t>
          </a:r>
          <a:endParaRPr lang="en-US" sz="1200" kern="1200" dirty="0"/>
        </a:p>
        <a:p>
          <a:pPr marL="0" lvl="0" indent="0" algn="ctr" defTabSz="622300">
            <a:lnSpc>
              <a:spcPct val="90000"/>
            </a:lnSpc>
            <a:spcBef>
              <a:spcPct val="0"/>
            </a:spcBef>
            <a:spcAft>
              <a:spcPct val="35000"/>
            </a:spcAft>
            <a:buNone/>
          </a:pPr>
          <a:endParaRPr lang="en-US" sz="1200" kern="1200" dirty="0"/>
        </a:p>
        <a:p>
          <a:pPr marL="0" lvl="0" indent="0" algn="ctr" defTabSz="622300">
            <a:lnSpc>
              <a:spcPct val="90000"/>
            </a:lnSpc>
            <a:spcBef>
              <a:spcPct val="0"/>
            </a:spcBef>
            <a:spcAft>
              <a:spcPct val="35000"/>
            </a:spcAft>
            <a:buNone/>
          </a:pPr>
          <a:r>
            <a:rPr lang="en-US" sz="1200" kern="1200" dirty="0"/>
            <a:t>Advertise &amp; engage families for passive income earnings/ community programs </a:t>
          </a:r>
        </a:p>
      </dsp:txBody>
      <dsp:txXfrm>
        <a:off x="10771428" y="1288757"/>
        <a:ext cx="1002445" cy="2868102"/>
      </dsp:txXfrm>
    </dsp:sp>
    <dsp:sp modelId="{2C7F9604-7149-4EAE-94E7-49DB9C529AB3}">
      <dsp:nvSpPr>
        <dsp:cNvPr id="0" name=""/>
        <dsp:cNvSpPr/>
      </dsp:nvSpPr>
      <dsp:spPr>
        <a:xfrm>
          <a:off x="11045403" y="3864013"/>
          <a:ext cx="735793" cy="30721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ctr" defTabSz="666750">
            <a:lnSpc>
              <a:spcPct val="90000"/>
            </a:lnSpc>
            <a:spcBef>
              <a:spcPct val="0"/>
            </a:spcBef>
            <a:spcAft>
              <a:spcPct val="35000"/>
            </a:spcAft>
            <a:buNone/>
          </a:pPr>
          <a:r>
            <a:rPr lang="en-US" sz="1500" kern="1200" dirty="0"/>
            <a:t>Satinder</a:t>
          </a:r>
        </a:p>
      </dsp:txBody>
      <dsp:txXfrm>
        <a:off x="11045403" y="3864013"/>
        <a:ext cx="735793" cy="307211"/>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A9BAB-680A-37AC-FE84-630F141455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517D3C-ED97-9384-E53D-CAF2DFA1EF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305C33-2E22-855F-6D60-BD704B7C5064}"/>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FD56D875-079F-EB0B-ADE0-531148D42C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49FC6-B536-D536-E6DD-287C3BC59939}"/>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65996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956DE-0031-B5D2-43A2-07865B64D8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50E4D0-5742-563E-33F3-EA5D2BF7ED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ED0ECE-94D2-5404-01B6-E7986B97DA62}"/>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E8E39CD8-AE33-A1D7-C314-EFD1CF58FD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E67925-7F4B-4290-9A7C-FBEC5B912003}"/>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182564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46AC83-54E4-A54B-4779-E01322E7FF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92C300-FA1A-5B57-26CC-CE11B303DE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C41572-DBF3-1956-0B2E-586E41162380}"/>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28E95B64-225D-E03A-40AD-A20EFC38A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B6A711-9CEB-FB42-503C-33D8B1B3CA1C}"/>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127141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C2585-DE8C-3291-CA7A-463A0C1631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0C719-CC7B-FF65-DF14-40994B1DD5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025AD-1782-34E2-1AAB-323E39F8776F}"/>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A5F6EB8E-D029-3721-FEBD-499485394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398AB7-6C7E-AC67-8358-851E346DFFD5}"/>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72785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54BA3-2FD7-6FF1-F444-EC29E8B5C1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7140BE-DE0D-9729-943F-36A72909BE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B46FB7-1C1D-092D-B1AF-BB52CC8C6164}"/>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4E19984B-2B2D-80D3-81E4-D321E3FD3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7D2EE0-2615-9413-DBE1-74862DFD0676}"/>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032273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83F36-CB9F-6DE1-5CBC-A6FC673E39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39658E-B03C-4FCE-AC03-2B1C17983B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676424-6492-10A4-EEBC-9E94F74133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351297-7BCE-0415-3B56-81CD83CD7FD7}"/>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6" name="Footer Placeholder 5">
            <a:extLst>
              <a:ext uri="{FF2B5EF4-FFF2-40B4-BE49-F238E27FC236}">
                <a16:creationId xmlns:a16="http://schemas.microsoft.com/office/drawing/2014/main" id="{1C9003E2-0E84-CA86-01AD-7105EAB804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1C2E1-0083-9B2C-D0EC-E2FA81EE9F0E}"/>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4287147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EF851-964B-D4F5-8EAF-C9FEEECBC1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CCE570-1E42-F198-0A05-F372FD4A19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46A8FB-4378-6ECF-C3A1-59F10AB746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57E9A2-3D26-64C2-E8E5-6D93A65732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B8C7E1-A902-FAC4-0A20-D7059AE2D4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630CFB-0837-A34B-1FFA-54017A2AF497}"/>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8" name="Footer Placeholder 7">
            <a:extLst>
              <a:ext uri="{FF2B5EF4-FFF2-40B4-BE49-F238E27FC236}">
                <a16:creationId xmlns:a16="http://schemas.microsoft.com/office/drawing/2014/main" id="{7E0075DD-EC67-F889-88EC-B70343268D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CAD46A-CBB0-80C9-F9C5-19CB32E10AC3}"/>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1159567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83838-FFBE-C445-45F3-A80A346952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886765-730B-0444-D60B-4C0F005ED0E0}"/>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4" name="Footer Placeholder 3">
            <a:extLst>
              <a:ext uri="{FF2B5EF4-FFF2-40B4-BE49-F238E27FC236}">
                <a16:creationId xmlns:a16="http://schemas.microsoft.com/office/drawing/2014/main" id="{F1630933-B36C-A936-21A1-709BC0FBFC1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B5C77B-4E03-6D95-3B07-64FCAD24557F}"/>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370255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7AFBD8-54CF-48CF-D1B4-41BE558D977F}"/>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3" name="Footer Placeholder 2">
            <a:extLst>
              <a:ext uri="{FF2B5EF4-FFF2-40B4-BE49-F238E27FC236}">
                <a16:creationId xmlns:a16="http://schemas.microsoft.com/office/drawing/2014/main" id="{9886978B-E330-93B9-BA9F-17C095DDB0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612EF3-6C7A-E559-DD44-9749A5594F40}"/>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944617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896A6-43A7-BDB6-0C33-1C7114C2A7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221CCF-348F-F9C0-8B4F-9E7195BD7E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2BA387-FB87-7098-AC1A-F9B29481E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2A7F50-093D-A7CE-B4B1-226DBB7F553F}"/>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6" name="Footer Placeholder 5">
            <a:extLst>
              <a:ext uri="{FF2B5EF4-FFF2-40B4-BE49-F238E27FC236}">
                <a16:creationId xmlns:a16="http://schemas.microsoft.com/office/drawing/2014/main" id="{7813A423-7BAF-E0E0-B536-834DC4E357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D02048-65A6-6C78-B54E-C91AB2F57DB2}"/>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70875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626C3-6FF9-C001-A16B-C8D4941EF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E217D8-A762-5E49-3343-F745CFFA32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6A2CBE-B8DC-8C64-539E-1E792E6BE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17AA0-BD60-9065-43CF-367E51E34261}"/>
              </a:ext>
            </a:extLst>
          </p:cNvPr>
          <p:cNvSpPr>
            <a:spLocks noGrp="1"/>
          </p:cNvSpPr>
          <p:nvPr>
            <p:ph type="dt" sz="half" idx="10"/>
          </p:nvPr>
        </p:nvSpPr>
        <p:spPr/>
        <p:txBody>
          <a:bodyPr/>
          <a:lstStyle/>
          <a:p>
            <a:fld id="{38174DA1-40DE-458F-A51B-29904CABC608}" type="datetimeFigureOut">
              <a:rPr lang="en-US" smtClean="0"/>
              <a:t>9/23/2024</a:t>
            </a:fld>
            <a:endParaRPr lang="en-US"/>
          </a:p>
        </p:txBody>
      </p:sp>
      <p:sp>
        <p:nvSpPr>
          <p:cNvPr id="6" name="Footer Placeholder 5">
            <a:extLst>
              <a:ext uri="{FF2B5EF4-FFF2-40B4-BE49-F238E27FC236}">
                <a16:creationId xmlns:a16="http://schemas.microsoft.com/office/drawing/2014/main" id="{BBC44A0A-1271-27C4-6A4A-67B34E1AF0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F26B76-75D3-DDD1-5714-E0E06E8D7F4B}"/>
              </a:ext>
            </a:extLst>
          </p:cNvPr>
          <p:cNvSpPr>
            <a:spLocks noGrp="1"/>
          </p:cNvSpPr>
          <p:nvPr>
            <p:ph type="sldNum" sz="quarter" idx="12"/>
          </p:nvPr>
        </p:nvSpPr>
        <p:spPr/>
        <p:txBody>
          <a:bodyPr/>
          <a:lstStyle/>
          <a:p>
            <a:fld id="{A3BB76D3-EA07-4033-A950-94DC9DF117C2}" type="slidenum">
              <a:rPr lang="en-US" smtClean="0"/>
              <a:t>‹#›</a:t>
            </a:fld>
            <a:endParaRPr lang="en-US"/>
          </a:p>
        </p:txBody>
      </p:sp>
    </p:spTree>
    <p:extLst>
      <p:ext uri="{BB962C8B-B14F-4D97-AF65-F5344CB8AC3E}">
        <p14:creationId xmlns:p14="http://schemas.microsoft.com/office/powerpoint/2010/main" val="201136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1288A3-1DC4-EED8-D37B-D8444C2E2E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76A3F2-C66B-F925-E190-064BE9146C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868E06-FCD9-0F92-9A99-F9C0C945E6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74DA1-40DE-458F-A51B-29904CABC608}" type="datetimeFigureOut">
              <a:rPr lang="en-US" smtClean="0"/>
              <a:t>9/23/2024</a:t>
            </a:fld>
            <a:endParaRPr lang="en-US"/>
          </a:p>
        </p:txBody>
      </p:sp>
      <p:sp>
        <p:nvSpPr>
          <p:cNvPr id="5" name="Footer Placeholder 4">
            <a:extLst>
              <a:ext uri="{FF2B5EF4-FFF2-40B4-BE49-F238E27FC236}">
                <a16:creationId xmlns:a16="http://schemas.microsoft.com/office/drawing/2014/main" id="{45CD60CD-9D8E-B5EE-52A6-F8B12F66E8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F833AD-063D-05FD-41D6-D8AEC36E6B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BB76D3-EA07-4033-A950-94DC9DF117C2}" type="slidenum">
              <a:rPr lang="en-US" smtClean="0"/>
              <a:t>‹#›</a:t>
            </a:fld>
            <a:endParaRPr lang="en-US"/>
          </a:p>
        </p:txBody>
      </p:sp>
    </p:spTree>
    <p:extLst>
      <p:ext uri="{BB962C8B-B14F-4D97-AF65-F5344CB8AC3E}">
        <p14:creationId xmlns:p14="http://schemas.microsoft.com/office/powerpoint/2010/main" val="811133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4AEFA3CE-BAC0-A976-8E62-F8739FD392A0}"/>
              </a:ext>
            </a:extLst>
          </p:cNvPr>
          <p:cNvGraphicFramePr/>
          <p:nvPr>
            <p:extLst>
              <p:ext uri="{D42A27DB-BD31-4B8C-83A1-F6EECF244321}">
                <p14:modId xmlns:p14="http://schemas.microsoft.com/office/powerpoint/2010/main" val="2662196397"/>
              </p:ext>
            </p:extLst>
          </p:nvPr>
        </p:nvGraphicFramePr>
        <p:xfrm>
          <a:off x="195943" y="46644"/>
          <a:ext cx="11666375" cy="6447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419C8C95-9566-26F9-B47F-D1DC97830D02}"/>
              </a:ext>
            </a:extLst>
          </p:cNvPr>
          <p:cNvSpPr txBox="1"/>
          <p:nvPr/>
        </p:nvSpPr>
        <p:spPr>
          <a:xfrm>
            <a:off x="3671125" y="363903"/>
            <a:ext cx="5045036" cy="830997"/>
          </a:xfrm>
          <a:prstGeom prst="rect">
            <a:avLst/>
          </a:prstGeom>
          <a:noFill/>
        </p:spPr>
        <p:txBody>
          <a:bodyPr wrap="square" rtlCol="0">
            <a:spAutoFit/>
          </a:bodyPr>
          <a:lstStyle/>
          <a:p>
            <a:pPr algn="ctr"/>
            <a:r>
              <a:rPr lang="en-US" sz="2400" b="1" i="1" dirty="0"/>
              <a:t>PSO GH Anthem Organizational Chart </a:t>
            </a:r>
          </a:p>
          <a:p>
            <a:pPr algn="ctr"/>
            <a:r>
              <a:rPr lang="en-US" sz="2400" b="1" i="1" dirty="0"/>
              <a:t>2024-’25 school year</a:t>
            </a:r>
          </a:p>
        </p:txBody>
      </p:sp>
      <p:sp>
        <p:nvSpPr>
          <p:cNvPr id="3" name="TextBox 2">
            <a:extLst>
              <a:ext uri="{FF2B5EF4-FFF2-40B4-BE49-F238E27FC236}">
                <a16:creationId xmlns:a16="http://schemas.microsoft.com/office/drawing/2014/main" id="{A90703FB-0CC9-D43E-880E-2C0D3C428A35}"/>
              </a:ext>
            </a:extLst>
          </p:cNvPr>
          <p:cNvSpPr txBox="1"/>
          <p:nvPr/>
        </p:nvSpPr>
        <p:spPr>
          <a:xfrm>
            <a:off x="1711354" y="5273160"/>
            <a:ext cx="8701609" cy="1015663"/>
          </a:xfrm>
          <a:prstGeom prst="rect">
            <a:avLst/>
          </a:prstGeom>
          <a:noFill/>
        </p:spPr>
        <p:txBody>
          <a:bodyPr wrap="square" rtlCol="0">
            <a:spAutoFit/>
          </a:bodyPr>
          <a:lstStyle/>
          <a:p>
            <a:r>
              <a:rPr lang="en-US" dirty="0"/>
              <a:t>Mission Statement: “</a:t>
            </a:r>
            <a:r>
              <a:rPr lang="en-US" sz="1400" dirty="0"/>
              <a:t>We are a community of parent volunteers that provides a support system to enrich students’ academic experience. We volunteer our time, sponsor and promote social activities, and provide programs THAT support the faculty and administration IN THEIR EFFORTS TO fulfill the Great Hearts mission OF CULTIVATING the hearts and minds of students in the pursuit of Truth, Goodness and Beauty.” </a:t>
            </a:r>
            <a:r>
              <a:rPr lang="en-US" sz="1200" b="1" dirty="0"/>
              <a:t>Citation from PSO Handbook p.4</a:t>
            </a:r>
          </a:p>
        </p:txBody>
      </p:sp>
      <p:cxnSp>
        <p:nvCxnSpPr>
          <p:cNvPr id="5" name="Straight Connector 4">
            <a:extLst>
              <a:ext uri="{FF2B5EF4-FFF2-40B4-BE49-F238E27FC236}">
                <a16:creationId xmlns:a16="http://schemas.microsoft.com/office/drawing/2014/main" id="{0C34D367-3DC9-C5D7-B1C6-253B711AD72D}"/>
              </a:ext>
            </a:extLst>
          </p:cNvPr>
          <p:cNvCxnSpPr/>
          <p:nvPr/>
        </p:nvCxnSpPr>
        <p:spPr>
          <a:xfrm>
            <a:off x="7281644" y="2399251"/>
            <a:ext cx="0" cy="142613"/>
          </a:xfrm>
          <a:prstGeom prst="line">
            <a:avLst/>
          </a:prstGeom>
          <a:ln w="222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88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4AEFA3CE-BAC0-A976-8E62-F8739FD392A0}"/>
              </a:ext>
            </a:extLst>
          </p:cNvPr>
          <p:cNvGraphicFramePr/>
          <p:nvPr>
            <p:extLst>
              <p:ext uri="{D42A27DB-BD31-4B8C-83A1-F6EECF244321}">
                <p14:modId xmlns:p14="http://schemas.microsoft.com/office/powerpoint/2010/main" val="4228258544"/>
              </p:ext>
            </p:extLst>
          </p:nvPr>
        </p:nvGraphicFramePr>
        <p:xfrm>
          <a:off x="186611" y="121298"/>
          <a:ext cx="11877871" cy="6634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419C8C95-9566-26F9-B47F-D1DC97830D02}"/>
              </a:ext>
            </a:extLst>
          </p:cNvPr>
          <p:cNvSpPr txBox="1"/>
          <p:nvPr/>
        </p:nvSpPr>
        <p:spPr>
          <a:xfrm>
            <a:off x="2133601" y="238420"/>
            <a:ext cx="7962900" cy="830997"/>
          </a:xfrm>
          <a:prstGeom prst="rect">
            <a:avLst/>
          </a:prstGeom>
          <a:noFill/>
        </p:spPr>
        <p:txBody>
          <a:bodyPr wrap="square" rtlCol="0">
            <a:spAutoFit/>
          </a:bodyPr>
          <a:lstStyle/>
          <a:p>
            <a:pPr algn="ctr"/>
            <a:r>
              <a:rPr lang="en-US" sz="2400" b="1" i="1" dirty="0"/>
              <a:t>PSO Committees summary  (10 total)</a:t>
            </a:r>
          </a:p>
          <a:p>
            <a:pPr algn="ctr"/>
            <a:r>
              <a:rPr lang="en-US" sz="2400" b="1" i="1" dirty="0"/>
              <a:t>2024-’25 school year</a:t>
            </a:r>
          </a:p>
        </p:txBody>
      </p:sp>
      <p:sp>
        <p:nvSpPr>
          <p:cNvPr id="9" name="TextBox 8">
            <a:extLst>
              <a:ext uri="{FF2B5EF4-FFF2-40B4-BE49-F238E27FC236}">
                <a16:creationId xmlns:a16="http://schemas.microsoft.com/office/drawing/2014/main" id="{AEA72E99-F8C8-F81E-F47B-AAD07DBF2AA9}"/>
              </a:ext>
            </a:extLst>
          </p:cNvPr>
          <p:cNvSpPr txBox="1"/>
          <p:nvPr/>
        </p:nvSpPr>
        <p:spPr>
          <a:xfrm>
            <a:off x="4951430" y="4646653"/>
            <a:ext cx="1194318" cy="893771"/>
          </a:xfrm>
          <a:prstGeom prst="rect">
            <a:avLst/>
          </a:prstGeom>
          <a:noFill/>
        </p:spPr>
        <p:txBody>
          <a:bodyPr wrap="square" rtlCol="0">
            <a:spAutoFit/>
          </a:bodyPr>
          <a:lstStyle/>
          <a:p>
            <a:pPr>
              <a:lnSpc>
                <a:spcPct val="200000"/>
              </a:lnSpc>
            </a:pPr>
            <a:endParaRPr lang="en-US" sz="1400" dirty="0"/>
          </a:p>
          <a:p>
            <a:pPr>
              <a:lnSpc>
                <a:spcPct val="200000"/>
              </a:lnSpc>
            </a:pPr>
            <a:endParaRPr lang="en-US" sz="1400" dirty="0"/>
          </a:p>
        </p:txBody>
      </p:sp>
    </p:spTree>
    <p:extLst>
      <p:ext uri="{BB962C8B-B14F-4D97-AF65-F5344CB8AC3E}">
        <p14:creationId xmlns:p14="http://schemas.microsoft.com/office/powerpoint/2010/main" val="3858050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4B8C7783BE04B8699B39FE3299381" ma:contentTypeVersion="16" ma:contentTypeDescription="Create a new document." ma:contentTypeScope="" ma:versionID="6cfbcca5ebdfb7442631e8e9c221af9f">
  <xsd:schema xmlns:xsd="http://www.w3.org/2001/XMLSchema" xmlns:xs="http://www.w3.org/2001/XMLSchema" xmlns:p="http://schemas.microsoft.com/office/2006/metadata/properties" xmlns:ns3="78517d97-2923-4b5b-b963-ceef92fb4a0f" xmlns:ns4="4f7e9751-b3b4-413e-9943-f45bea879609" targetNamespace="http://schemas.microsoft.com/office/2006/metadata/properties" ma:root="true" ma:fieldsID="0e200a7e8e6b66c05e05c3fcb4f7717e" ns3:_="" ns4:_="">
    <xsd:import namespace="78517d97-2923-4b5b-b963-ceef92fb4a0f"/>
    <xsd:import namespace="4f7e9751-b3b4-413e-9943-f45bea87960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_activity" minOccurs="0"/>
                <xsd:element ref="ns4:SharedWithUsers" minOccurs="0"/>
                <xsd:element ref="ns4:SharedWithDetails" minOccurs="0"/>
                <xsd:element ref="ns4:SharingHintHash" minOccurs="0"/>
                <xsd:element ref="ns3:MediaLengthInSeconds"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17d97-2923-4b5b-b963-ceef92fb4a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_activity" ma:index="16"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f7e9751-b3b4-413e-9943-f45bea87960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8517d97-2923-4b5b-b963-ceef92fb4a0f" xsi:nil="true"/>
  </documentManagement>
</p:properties>
</file>

<file path=customXml/itemProps1.xml><?xml version="1.0" encoding="utf-8"?>
<ds:datastoreItem xmlns:ds="http://schemas.openxmlformats.org/officeDocument/2006/customXml" ds:itemID="{BCDDAD05-0164-4081-884F-1B84EDC217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517d97-2923-4b5b-b963-ceef92fb4a0f"/>
    <ds:schemaRef ds:uri="4f7e9751-b3b4-413e-9943-f45bea8796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CCA7BB-CA82-4055-93FC-E7980F51DDF6}">
  <ds:schemaRefs>
    <ds:schemaRef ds:uri="http://schemas.microsoft.com/sharepoint/v3/contenttype/forms"/>
  </ds:schemaRefs>
</ds:datastoreItem>
</file>

<file path=customXml/itemProps3.xml><?xml version="1.0" encoding="utf-8"?>
<ds:datastoreItem xmlns:ds="http://schemas.openxmlformats.org/officeDocument/2006/customXml" ds:itemID="{F81980C5-DE42-4143-BE59-3353E4364949}">
  <ds:schemaRefs>
    <ds:schemaRef ds:uri="http://schemas.microsoft.com/office/2006/documentManagement/types"/>
    <ds:schemaRef ds:uri="4f7e9751-b3b4-413e-9943-f45bea879609"/>
    <ds:schemaRef ds:uri="http://purl.org/dc/elements/1.1/"/>
    <ds:schemaRef ds:uri="http://purl.org/dc/dcmitype/"/>
    <ds:schemaRef ds:uri="http://purl.org/dc/terms/"/>
    <ds:schemaRef ds:uri="78517d97-2923-4b5b-b963-ceef92fb4a0f"/>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docMetadata/LabelInfo.xml><?xml version="1.0" encoding="utf-8"?>
<clbl:labelList xmlns:clbl="http://schemas.microsoft.com/office/2020/mipLabelMetadata">
  <clbl:label id="{d546e5e1-5d42-4630-bacd-c69bfdcbd5e8}" enabled="1" method="Standard" siteId="{96ece526-9c7d-48b0-8daf-8b93c90a5d18}" contentBits="0" removed="0"/>
</clbl:labelList>
</file>

<file path=docProps/app.xml><?xml version="1.0" encoding="utf-8"?>
<Properties xmlns="http://schemas.openxmlformats.org/officeDocument/2006/extended-properties" xmlns:vt="http://schemas.openxmlformats.org/officeDocument/2006/docPropsVTypes">
  <TotalTime>24643</TotalTime>
  <Words>349</Words>
  <Application>Microsoft Office PowerPoint</Application>
  <PresentationFormat>Widescreen</PresentationFormat>
  <Paragraphs>73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Turner, Tom (AZ75)</dc:creator>
  <cp:lastModifiedBy>Kim Thiss</cp:lastModifiedBy>
  <cp:revision>20</cp:revision>
  <cp:lastPrinted>2024-07-20T19:28:07Z</cp:lastPrinted>
  <dcterms:created xsi:type="dcterms:W3CDTF">2024-04-03T22:00:24Z</dcterms:created>
  <dcterms:modified xsi:type="dcterms:W3CDTF">2024-09-23T14:43:14Z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0x010100E634B8C7783BE04B8699B39FE3299381</vt:lpwstr>
  </property>
</Properties>
</file>